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322" r:id="rId6"/>
    <p:sldId id="259" r:id="rId7"/>
    <p:sldId id="260" r:id="rId8"/>
    <p:sldId id="311" r:id="rId9"/>
    <p:sldId id="321" r:id="rId10"/>
    <p:sldId id="319" r:id="rId11"/>
    <p:sldId id="269" r:id="rId12"/>
    <p:sldId id="270" r:id="rId13"/>
    <p:sldId id="307" r:id="rId14"/>
    <p:sldId id="272" r:id="rId15"/>
    <p:sldId id="308" r:id="rId16"/>
    <p:sldId id="309" r:id="rId17"/>
    <p:sldId id="310" r:id="rId18"/>
    <p:sldId id="271" r:id="rId19"/>
    <p:sldId id="273" r:id="rId20"/>
    <p:sldId id="274" r:id="rId21"/>
    <p:sldId id="320" r:id="rId22"/>
    <p:sldId id="275" r:id="rId23"/>
    <p:sldId id="277" r:id="rId24"/>
    <p:sldId id="276" r:id="rId25"/>
    <p:sldId id="323" r:id="rId26"/>
    <p:sldId id="312" r:id="rId27"/>
    <p:sldId id="302" r:id="rId28"/>
    <p:sldId id="301" r:id="rId29"/>
    <p:sldId id="303" r:id="rId30"/>
    <p:sldId id="304" r:id="rId31"/>
    <p:sldId id="305" r:id="rId32"/>
    <p:sldId id="306" r:id="rId33"/>
    <p:sldId id="313" r:id="rId34"/>
    <p:sldId id="314" r:id="rId35"/>
    <p:sldId id="315" r:id="rId36"/>
    <p:sldId id="318" r:id="rId37"/>
    <p:sldId id="316" r:id="rId38"/>
    <p:sldId id="317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27C401-655F-46EB-B193-00670403B98E}" v="3" dt="2025-01-04T13:00:49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горь Высоков" userId="5802526d6cbe07f4" providerId="LiveId" clId="{C427C401-655F-46EB-B193-00670403B98E}"/>
    <pc:docChg chg="undo custSel addSld delSld modSld">
      <pc:chgData name="Игорь Высоков" userId="5802526d6cbe07f4" providerId="LiveId" clId="{C427C401-655F-46EB-B193-00670403B98E}" dt="2025-01-04T13:02:01.757" v="53" actId="26606"/>
      <pc:docMkLst>
        <pc:docMk/>
      </pc:docMkLst>
      <pc:sldChg chg="addSp delSp modSp add del mod setBg delDesignElem">
        <pc:chgData name="Игорь Высоков" userId="5802526d6cbe07f4" providerId="LiveId" clId="{C427C401-655F-46EB-B193-00670403B98E}" dt="2025-01-04T13:01:38.766" v="48" actId="26606"/>
        <pc:sldMkLst>
          <pc:docMk/>
          <pc:sldMk cId="8913500" sldId="273"/>
        </pc:sldMkLst>
        <pc:spChg chg="mod">
          <ac:chgData name="Игорь Высоков" userId="5802526d6cbe07f4" providerId="LiveId" clId="{C427C401-655F-46EB-B193-00670403B98E}" dt="2025-01-04T13:01:38.766" v="48" actId="26606"/>
          <ac:spMkLst>
            <pc:docMk/>
            <pc:sldMk cId="8913500" sldId="273"/>
            <ac:spMk id="2" creationId="{AA4292B8-8F4F-4551-ABA3-87A8795598F9}"/>
          </ac:spMkLst>
        </pc:spChg>
        <pc:spChg chg="add del">
          <ac:chgData name="Игорь Высоков" userId="5802526d6cbe07f4" providerId="LiveId" clId="{C427C401-655F-46EB-B193-00670403B98E}" dt="2025-01-04T13:00:21.378" v="9" actId="26606"/>
          <ac:spMkLst>
            <pc:docMk/>
            <pc:sldMk cId="8913500" sldId="273"/>
            <ac:spMk id="1033" creationId="{ADA216DF-C268-4A25-A2DC-51E15F55003F}"/>
          </ac:spMkLst>
        </pc:spChg>
        <pc:spChg chg="add del">
          <ac:chgData name="Игорь Высоков" userId="5802526d6cbe07f4" providerId="LiveId" clId="{C427C401-655F-46EB-B193-00670403B98E}" dt="2025-01-04T13:00:21.378" v="9" actId="26606"/>
          <ac:spMkLst>
            <pc:docMk/>
            <pc:sldMk cId="8913500" sldId="273"/>
            <ac:spMk id="1035" creationId="{DE127D07-37F2-4FE3-9F47-F0CD6740D5D8}"/>
          </ac:spMkLst>
        </pc:spChg>
        <pc:spChg chg="add del">
          <ac:chgData name="Игорь Высоков" userId="5802526d6cbe07f4" providerId="LiveId" clId="{C427C401-655F-46EB-B193-00670403B98E}" dt="2025-01-04T13:00:54.539" v="14" actId="26606"/>
          <ac:spMkLst>
            <pc:docMk/>
            <pc:sldMk cId="8913500" sldId="273"/>
            <ac:spMk id="1037" creationId="{70155189-D96C-4527-B0EC-654B946BE615}"/>
          </ac:spMkLst>
        </pc:spChg>
        <pc:spChg chg="del">
          <ac:chgData name="Игорь Высоков" userId="5802526d6cbe07f4" providerId="LiveId" clId="{C427C401-655F-46EB-B193-00670403B98E}" dt="2025-01-04T13:00:02.065" v="7"/>
          <ac:spMkLst>
            <pc:docMk/>
            <pc:sldMk cId="8913500" sldId="273"/>
            <ac:spMk id="1038" creationId="{7E734232-46A8-4884-9A59-B7E3BA4BC313}"/>
          </ac:spMkLst>
        </pc:spChg>
        <pc:spChg chg="del">
          <ac:chgData name="Игорь Высоков" userId="5802526d6cbe07f4" providerId="LiveId" clId="{C427C401-655F-46EB-B193-00670403B98E}" dt="2025-01-04T13:00:02.065" v="7"/>
          <ac:spMkLst>
            <pc:docMk/>
            <pc:sldMk cId="8913500" sldId="273"/>
            <ac:spMk id="1040" creationId="{D346B8D2-3218-41A5-B817-9ABFB108C6DA}"/>
          </ac:spMkLst>
        </pc:spChg>
        <pc:spChg chg="add mod">
          <ac:chgData name="Игорь Высоков" userId="5802526d6cbe07f4" providerId="LiveId" clId="{C427C401-655F-46EB-B193-00670403B98E}" dt="2025-01-04T13:01:38.766" v="48" actId="26606"/>
          <ac:spMkLst>
            <pc:docMk/>
            <pc:sldMk cId="8913500" sldId="273"/>
            <ac:spMk id="1041" creationId="{D4D20596-EE3B-3EDC-E5A8-1CA9ED432C6A}"/>
          </ac:spMkLst>
        </pc:spChg>
        <pc:spChg chg="del">
          <ac:chgData name="Игорь Высоков" userId="5802526d6cbe07f4" providerId="LiveId" clId="{C427C401-655F-46EB-B193-00670403B98E}" dt="2025-01-04T13:00:02.065" v="7"/>
          <ac:spMkLst>
            <pc:docMk/>
            <pc:sldMk cId="8913500" sldId="273"/>
            <ac:spMk id="1042" creationId="{88D6B9EF-FF47-487C-8B82-F9F2B9A54AD6}"/>
          </ac:spMkLst>
        </pc:spChg>
        <pc:spChg chg="add del">
          <ac:chgData name="Игорь Высоков" userId="5802526d6cbe07f4" providerId="LiveId" clId="{C427C401-655F-46EB-B193-00670403B98E}" dt="2025-01-04T13:01:38.766" v="48" actId="26606"/>
          <ac:spMkLst>
            <pc:docMk/>
            <pc:sldMk cId="8913500" sldId="273"/>
            <ac:spMk id="1044" creationId="{114C78B5-EC6B-4A39-8860-705100867457}"/>
          </ac:spMkLst>
        </pc:spChg>
        <pc:spChg chg="add">
          <ac:chgData name="Игорь Высоков" userId="5802526d6cbe07f4" providerId="LiveId" clId="{C427C401-655F-46EB-B193-00670403B98E}" dt="2025-01-04T13:01:38.766" v="48" actId="26606"/>
          <ac:spMkLst>
            <pc:docMk/>
            <pc:sldMk cId="8913500" sldId="273"/>
            <ac:spMk id="1053" creationId="{DC35A348-C5D6-4112-9FDD-93A493B010B5}"/>
          </ac:spMkLst>
        </pc:spChg>
        <pc:grpChg chg="add del">
          <ac:chgData name="Игорь Высоков" userId="5802526d6cbe07f4" providerId="LiveId" clId="{C427C401-655F-46EB-B193-00670403B98E}" dt="2025-01-04T13:01:38.766" v="48" actId="26606"/>
          <ac:grpSpMkLst>
            <pc:docMk/>
            <pc:sldMk cId="8913500" sldId="273"/>
            <ac:grpSpMk id="1046" creationId="{A50943B0-FDF7-4C2C-B784-9208C945A8C3}"/>
          </ac:grpSpMkLst>
        </pc:grpChg>
        <pc:grpChg chg="add">
          <ac:chgData name="Игорь Высоков" userId="5802526d6cbe07f4" providerId="LiveId" clId="{C427C401-655F-46EB-B193-00670403B98E}" dt="2025-01-04T13:01:38.766" v="48" actId="26606"/>
          <ac:grpSpMkLst>
            <pc:docMk/>
            <pc:sldMk cId="8913500" sldId="273"/>
            <ac:grpSpMk id="1055" creationId="{AC0B7807-0C83-4963-821A-69B172722E49}"/>
          </ac:grpSpMkLst>
        </pc:grpChg>
        <pc:picChg chg="mod ord">
          <ac:chgData name="Игорь Высоков" userId="5802526d6cbe07f4" providerId="LiveId" clId="{C427C401-655F-46EB-B193-00670403B98E}" dt="2025-01-04T13:01:38.766" v="48" actId="26606"/>
          <ac:picMkLst>
            <pc:docMk/>
            <pc:sldMk cId="8913500" sldId="273"/>
            <ac:picMk id="9" creationId="{946E1BCE-D52E-44BE-A3EC-4A5DBCFA7F68}"/>
          </ac:picMkLst>
        </pc:picChg>
        <pc:picChg chg="mod ord">
          <ac:chgData name="Игорь Высоков" userId="5802526d6cbe07f4" providerId="LiveId" clId="{C427C401-655F-46EB-B193-00670403B98E}" dt="2025-01-04T13:01:38.766" v="48" actId="26606"/>
          <ac:picMkLst>
            <pc:docMk/>
            <pc:sldMk cId="8913500" sldId="273"/>
            <ac:picMk id="1026" creationId="{4FFC75C1-CAD5-B784-99A9-EBA6CAE58917}"/>
          </ac:picMkLst>
        </pc:picChg>
        <pc:picChg chg="mod ord">
          <ac:chgData name="Игорь Высоков" userId="5802526d6cbe07f4" providerId="LiveId" clId="{C427C401-655F-46EB-B193-00670403B98E}" dt="2025-01-04T13:01:38.766" v="48" actId="26606"/>
          <ac:picMkLst>
            <pc:docMk/>
            <pc:sldMk cId="8913500" sldId="273"/>
            <ac:picMk id="1028" creationId="{2BFA478B-259F-1CA4-8766-2EA2B83D8272}"/>
          </ac:picMkLst>
        </pc:picChg>
      </pc:sldChg>
      <pc:sldChg chg="addSp delSp modSp add del mod setBg delDesignElem">
        <pc:chgData name="Игорь Высоков" userId="5802526d6cbe07f4" providerId="LiveId" clId="{C427C401-655F-46EB-B193-00670403B98E}" dt="2025-01-04T13:01:43.987" v="49" actId="26606"/>
        <pc:sldMkLst>
          <pc:docMk/>
          <pc:sldMk cId="1305417220" sldId="274"/>
        </pc:sldMkLst>
        <pc:spChg chg="mod">
          <ac:chgData name="Игорь Высоков" userId="5802526d6cbe07f4" providerId="LiveId" clId="{C427C401-655F-46EB-B193-00670403B98E}" dt="2025-01-04T13:01:43.987" v="49" actId="26606"/>
          <ac:spMkLst>
            <pc:docMk/>
            <pc:sldMk cId="1305417220" sldId="274"/>
            <ac:spMk id="2" creationId="{83E16E70-086E-4CD7-8CB9-D1F38730FE88}"/>
          </ac:spMkLst>
        </pc:spChg>
        <pc:spChg chg="mod">
          <ac:chgData name="Игорь Высоков" userId="5802526d6cbe07f4" providerId="LiveId" clId="{C427C401-655F-46EB-B193-00670403B98E}" dt="2025-01-04T13:01:43.987" v="49" actId="26606"/>
          <ac:spMkLst>
            <pc:docMk/>
            <pc:sldMk cId="1305417220" sldId="274"/>
            <ac:spMk id="3" creationId="{2737973A-7FF5-4FE0-8166-E034E3E9A37B}"/>
          </ac:spMkLst>
        </pc:spChg>
        <pc:spChg chg="add">
          <ac:chgData name="Игорь Высоков" userId="5802526d6cbe07f4" providerId="LiveId" clId="{C427C401-655F-46EB-B193-00670403B98E}" dt="2025-01-04T13:01:43.987" v="49" actId="26606"/>
          <ac:spMkLst>
            <pc:docMk/>
            <pc:sldMk cId="1305417220" sldId="274"/>
            <ac:spMk id="9" creationId="{A3363022-C969-41E9-8EB2-E4C94908C1FA}"/>
          </ac:spMkLst>
        </pc:spChg>
        <pc:spChg chg="add">
          <ac:chgData name="Игорь Высоков" userId="5802526d6cbe07f4" providerId="LiveId" clId="{C427C401-655F-46EB-B193-00670403B98E}" dt="2025-01-04T13:01:43.987" v="49" actId="26606"/>
          <ac:spMkLst>
            <pc:docMk/>
            <pc:sldMk cId="1305417220" sldId="274"/>
            <ac:spMk id="10" creationId="{8D1AD6B3-BE88-4CEB-BA17-790657CC4729}"/>
          </ac:spMkLst>
        </pc:spChg>
        <pc:spChg chg="del">
          <ac:chgData name="Игорь Высоков" userId="5802526d6cbe07f4" providerId="LiveId" clId="{C427C401-655F-46EB-B193-00670403B98E}" dt="2025-01-04T13:00:02.065" v="7"/>
          <ac:spMkLst>
            <pc:docMk/>
            <pc:sldMk cId="1305417220" sldId="274"/>
            <ac:spMk id="12" creationId="{C0B27210-D0CA-4654-B3E3-9ABB4F178EA1}"/>
          </ac:spMkLst>
        </pc:spChg>
        <pc:spChg chg="del">
          <ac:chgData name="Игорь Высоков" userId="5802526d6cbe07f4" providerId="LiveId" clId="{C427C401-655F-46EB-B193-00670403B98E}" dt="2025-01-04T13:00:02.065" v="7"/>
          <ac:spMkLst>
            <pc:docMk/>
            <pc:sldMk cId="1305417220" sldId="274"/>
            <ac:spMk id="14" creationId="{1DB7C82F-AB7E-4F0C-B829-FA1B9C415180}"/>
          </ac:spMkLst>
        </pc:spChg>
        <pc:spChg chg="del">
          <ac:chgData name="Игорь Высоков" userId="5802526d6cbe07f4" providerId="LiveId" clId="{C427C401-655F-46EB-B193-00670403B98E}" dt="2025-01-04T13:00:02.065" v="7"/>
          <ac:spMkLst>
            <pc:docMk/>
            <pc:sldMk cId="1305417220" sldId="274"/>
            <ac:spMk id="16" creationId="{70B66945-4967-4040-926D-DCA44313CDAB}"/>
          </ac:spMkLst>
        </pc:spChg>
        <pc:grpChg chg="add">
          <ac:chgData name="Игорь Высоков" userId="5802526d6cbe07f4" providerId="LiveId" clId="{C427C401-655F-46EB-B193-00670403B98E}" dt="2025-01-04T13:01:43.987" v="49" actId="26606"/>
          <ac:grpSpMkLst>
            <pc:docMk/>
            <pc:sldMk cId="1305417220" sldId="274"/>
            <ac:grpSpMk id="11" creationId="{89D1390B-7E13-4B4F-9CB2-391063412E54}"/>
          </ac:grpSpMkLst>
        </pc:grpChg>
        <pc:picChg chg="mod">
          <ac:chgData name="Игорь Высоков" userId="5802526d6cbe07f4" providerId="LiveId" clId="{C427C401-655F-46EB-B193-00670403B98E}" dt="2025-01-04T13:01:43.987" v="49" actId="26606"/>
          <ac:picMkLst>
            <pc:docMk/>
            <pc:sldMk cId="1305417220" sldId="274"/>
            <ac:picMk id="7" creationId="{21A5577A-E600-438F-B7A9-7075A7E810A0}"/>
          </ac:picMkLst>
        </pc:picChg>
      </pc:sldChg>
      <pc:sldChg chg="addSp delSp modSp add del mod setBg delDesignElem">
        <pc:chgData name="Игорь Высоков" userId="5802526d6cbe07f4" providerId="LiveId" clId="{C427C401-655F-46EB-B193-00670403B98E}" dt="2025-01-04T13:02:01.757" v="53" actId="26606"/>
        <pc:sldMkLst>
          <pc:docMk/>
          <pc:sldMk cId="316555553" sldId="275"/>
        </pc:sldMkLst>
        <pc:spChg chg="mod">
          <ac:chgData name="Игорь Высоков" userId="5802526d6cbe07f4" providerId="LiveId" clId="{C427C401-655F-46EB-B193-00670403B98E}" dt="2025-01-04T13:02:01.757" v="53" actId="26606"/>
          <ac:spMkLst>
            <pc:docMk/>
            <pc:sldMk cId="316555553" sldId="275"/>
            <ac:spMk id="4" creationId="{6292F582-89BC-4758-AB51-B4878CCA25C6}"/>
          </ac:spMkLst>
        </pc:spChg>
        <pc:spChg chg="mod">
          <ac:chgData name="Игорь Высоков" userId="5802526d6cbe07f4" providerId="LiveId" clId="{C427C401-655F-46EB-B193-00670403B98E}" dt="2025-01-04T13:02:01.757" v="53" actId="26606"/>
          <ac:spMkLst>
            <pc:docMk/>
            <pc:sldMk cId="316555553" sldId="275"/>
            <ac:spMk id="11" creationId="{1E6C1B65-6A1A-4D9B-92A7-D11EA8E16B0E}"/>
          </ac:spMkLst>
        </pc:spChg>
        <pc:spChg chg="add">
          <ac:chgData name="Игорь Высоков" userId="5802526d6cbe07f4" providerId="LiveId" clId="{C427C401-655F-46EB-B193-00670403B98E}" dt="2025-01-04T13:02:01.757" v="53" actId="26606"/>
          <ac:spMkLst>
            <pc:docMk/>
            <pc:sldMk cId="316555553" sldId="275"/>
            <ac:spMk id="16" creationId="{73C994B4-9721-4148-9EEC-6793CECDE8DD}"/>
          </ac:spMkLst>
        </pc:spChg>
        <pc:spChg chg="add">
          <ac:chgData name="Игорь Высоков" userId="5802526d6cbe07f4" providerId="LiveId" clId="{C427C401-655F-46EB-B193-00670403B98E}" dt="2025-01-04T13:02:01.757" v="53" actId="26606"/>
          <ac:spMkLst>
            <pc:docMk/>
            <pc:sldMk cId="316555553" sldId="275"/>
            <ac:spMk id="18" creationId="{F9D95E49-763A-4886-B038-82F734740554}"/>
          </ac:spMkLst>
        </pc:spChg>
        <pc:spChg chg="add">
          <ac:chgData name="Игорь Высоков" userId="5802526d6cbe07f4" providerId="LiveId" clId="{C427C401-655F-46EB-B193-00670403B98E}" dt="2025-01-04T13:02:01.757" v="53" actId="26606"/>
          <ac:spMkLst>
            <pc:docMk/>
            <pc:sldMk cId="316555553" sldId="275"/>
            <ac:spMk id="20" creationId="{541CEA24-8518-4C08-A11E-B7E64FB31F70}"/>
          </ac:spMkLst>
        </pc:spChg>
        <pc:spChg chg="add">
          <ac:chgData name="Игорь Высоков" userId="5802526d6cbe07f4" providerId="LiveId" clId="{C427C401-655F-46EB-B193-00670403B98E}" dt="2025-01-04T13:02:01.757" v="53" actId="26606"/>
          <ac:spMkLst>
            <pc:docMk/>
            <pc:sldMk cId="316555553" sldId="275"/>
            <ac:spMk id="26" creationId="{4AA74EAB-FD76-4F40-A962-CEADC30542B5}"/>
          </ac:spMkLst>
        </pc:spChg>
        <pc:spChg chg="del">
          <ac:chgData name="Игорь Высоков" userId="5802526d6cbe07f4" providerId="LiveId" clId="{C427C401-655F-46EB-B193-00670403B98E}" dt="2025-01-04T13:00:02.065" v="7"/>
          <ac:spMkLst>
            <pc:docMk/>
            <pc:sldMk cId="316555553" sldId="275"/>
            <ac:spMk id="29" creationId="{42C138A0-F8A6-4698-8710-6453CC230F98}"/>
          </ac:spMkLst>
        </pc:spChg>
        <pc:spChg chg="del">
          <ac:chgData name="Игорь Высоков" userId="5802526d6cbe07f4" providerId="LiveId" clId="{C427C401-655F-46EB-B193-00670403B98E}" dt="2025-01-04T13:00:02.065" v="7"/>
          <ac:spMkLst>
            <pc:docMk/>
            <pc:sldMk cId="316555553" sldId="275"/>
            <ac:spMk id="36" creationId="{19C9EAEA-39D0-4B0E-A0EB-51E7B26740B1}"/>
          </ac:spMkLst>
        </pc:spChg>
        <pc:spChg chg="del">
          <ac:chgData name="Игорь Высоков" userId="5802526d6cbe07f4" providerId="LiveId" clId="{C427C401-655F-46EB-B193-00670403B98E}" dt="2025-01-04T13:00:02.065" v="7"/>
          <ac:spMkLst>
            <pc:docMk/>
            <pc:sldMk cId="316555553" sldId="275"/>
            <ac:spMk id="38" creationId="{3873B707-463F-40B0-8227-E8CC6C67EB25}"/>
          </ac:spMkLst>
        </pc:spChg>
        <pc:grpChg chg="del">
          <ac:chgData name="Игорь Высоков" userId="5802526d6cbe07f4" providerId="LiveId" clId="{C427C401-655F-46EB-B193-00670403B98E}" dt="2025-01-04T13:00:02.065" v="7"/>
          <ac:grpSpMkLst>
            <pc:docMk/>
            <pc:sldMk cId="316555553" sldId="275"/>
            <ac:grpSpMk id="31" creationId="{032D8612-31EB-44CF-A1D0-14FD4C705424}"/>
          </ac:grpSpMkLst>
        </pc:grpChg>
        <pc:picChg chg="mod">
          <ac:chgData name="Игорь Высоков" userId="5802526d6cbe07f4" providerId="LiveId" clId="{C427C401-655F-46EB-B193-00670403B98E}" dt="2025-01-04T13:02:01.757" v="53" actId="26606"/>
          <ac:picMkLst>
            <pc:docMk/>
            <pc:sldMk cId="316555553" sldId="275"/>
            <ac:picMk id="7" creationId="{E61035E7-FA79-44CC-AC94-FA9C14A0E52D}"/>
          </ac:picMkLst>
        </pc:picChg>
        <pc:cxnChg chg="add">
          <ac:chgData name="Игорь Высоков" userId="5802526d6cbe07f4" providerId="LiveId" clId="{C427C401-655F-46EB-B193-00670403B98E}" dt="2025-01-04T13:02:01.757" v="53" actId="26606"/>
          <ac:cxnSpMkLst>
            <pc:docMk/>
            <pc:sldMk cId="316555553" sldId="275"/>
            <ac:cxnSpMk id="22" creationId="{5D28AB17-F6FA-4C53-B3E3-D0A39D4A33C0}"/>
          </ac:cxnSpMkLst>
        </pc:cxnChg>
        <pc:cxnChg chg="add">
          <ac:chgData name="Игорь Высоков" userId="5802526d6cbe07f4" providerId="LiveId" clId="{C427C401-655F-46EB-B193-00670403B98E}" dt="2025-01-04T13:02:01.757" v="53" actId="26606"/>
          <ac:cxnSpMkLst>
            <pc:docMk/>
            <pc:sldMk cId="316555553" sldId="275"/>
            <ac:cxnSpMk id="24" creationId="{3EFADC67-92A1-44FB-8691-D8CD71A21EFA}"/>
          </ac:cxnSpMkLst>
        </pc:cxnChg>
      </pc:sldChg>
      <pc:sldChg chg="delSp add del setBg delDesignElem">
        <pc:chgData name="Игорь Высоков" userId="5802526d6cbe07f4" providerId="LiveId" clId="{C427C401-655F-46EB-B193-00670403B98E}" dt="2025-01-04T13:00:02.065" v="7"/>
        <pc:sldMkLst>
          <pc:docMk/>
          <pc:sldMk cId="1126897239" sldId="276"/>
        </pc:sldMkLst>
        <pc:spChg chg="del">
          <ac:chgData name="Игорь Высоков" userId="5802526d6cbe07f4" providerId="LiveId" clId="{C427C401-655F-46EB-B193-00670403B98E}" dt="2025-01-04T13:00:02.065" v="7"/>
          <ac:spMkLst>
            <pc:docMk/>
            <pc:sldMk cId="1126897239" sldId="276"/>
            <ac:spMk id="25" creationId="{2659FDB4-FCBE-4A89-B46D-43D4FA54464D}"/>
          </ac:spMkLst>
        </pc:spChg>
        <pc:cxnChg chg="del">
          <ac:chgData name="Игорь Высоков" userId="5802526d6cbe07f4" providerId="LiveId" clId="{C427C401-655F-46EB-B193-00670403B98E}" dt="2025-01-04T13:00:02.065" v="7"/>
          <ac:cxnSpMkLst>
            <pc:docMk/>
            <pc:sldMk cId="1126897239" sldId="276"/>
            <ac:cxnSpMk id="27" creationId="{C8F51B3F-8331-4E4A-AE96-D47B1006EEAD}"/>
          </ac:cxnSpMkLst>
        </pc:cxnChg>
      </pc:sldChg>
      <pc:sldChg chg="delSp add del setBg delDesignElem">
        <pc:chgData name="Игорь Высоков" userId="5802526d6cbe07f4" providerId="LiveId" clId="{C427C401-655F-46EB-B193-00670403B98E}" dt="2025-01-04T13:00:02.065" v="7"/>
        <pc:sldMkLst>
          <pc:docMk/>
          <pc:sldMk cId="4068005206" sldId="277"/>
        </pc:sldMkLst>
        <pc:spChg chg="del">
          <ac:chgData name="Игорь Высоков" userId="5802526d6cbe07f4" providerId="LiveId" clId="{C427C401-655F-46EB-B193-00670403B98E}" dt="2025-01-04T13:00:02.065" v="7"/>
          <ac:spMkLst>
            <pc:docMk/>
            <pc:sldMk cId="4068005206" sldId="277"/>
            <ac:spMk id="17" creationId="{B670DBD5-770C-4383-9F54-5B86E86BD5BB}"/>
          </ac:spMkLst>
        </pc:spChg>
      </pc:sldChg>
      <pc:sldChg chg="addSp delSp modSp add mod setBg delDesignElem">
        <pc:chgData name="Игорь Высоков" userId="5802526d6cbe07f4" providerId="LiveId" clId="{C427C401-655F-46EB-B193-00670403B98E}" dt="2025-01-04T13:01:53.947" v="52" actId="26606"/>
        <pc:sldMkLst>
          <pc:docMk/>
          <pc:sldMk cId="2771526824" sldId="320"/>
        </pc:sldMkLst>
        <pc:spChg chg="mod">
          <ac:chgData name="Игорь Высоков" userId="5802526d6cbe07f4" providerId="LiveId" clId="{C427C401-655F-46EB-B193-00670403B98E}" dt="2025-01-04T13:01:53.947" v="52" actId="26606"/>
          <ac:spMkLst>
            <pc:docMk/>
            <pc:sldMk cId="2771526824" sldId="320"/>
            <ac:spMk id="2" creationId="{13244D98-676D-5B4D-BF2B-EC696CE4875F}"/>
          </ac:spMkLst>
        </pc:spChg>
        <pc:spChg chg="mod">
          <ac:chgData name="Игорь Высоков" userId="5802526d6cbe07f4" providerId="LiveId" clId="{C427C401-655F-46EB-B193-00670403B98E}" dt="2025-01-04T13:01:53.947" v="52" actId="26606"/>
          <ac:spMkLst>
            <pc:docMk/>
            <pc:sldMk cId="2771526824" sldId="320"/>
            <ac:spMk id="3" creationId="{7D3E42AB-3C79-B2B3-C372-AA65F9AB682A}"/>
          </ac:spMkLst>
        </pc:spChg>
        <pc:spChg chg="add del">
          <ac:chgData name="Игорь Высоков" userId="5802526d6cbe07f4" providerId="LiveId" clId="{C427C401-655F-46EB-B193-00670403B98E}" dt="2025-01-04T13:01:53.931" v="51" actId="26606"/>
          <ac:spMkLst>
            <pc:docMk/>
            <pc:sldMk cId="2771526824" sldId="320"/>
            <ac:spMk id="8" creationId="{FA3C7DEA-BCC2-4295-8850-147993296189}"/>
          </ac:spMkLst>
        </pc:spChg>
        <pc:spChg chg="add del">
          <ac:chgData name="Игорь Высоков" userId="5802526d6cbe07f4" providerId="LiveId" clId="{C427C401-655F-46EB-B193-00670403B98E}" dt="2025-01-04T13:01:53.931" v="51" actId="26606"/>
          <ac:spMkLst>
            <pc:docMk/>
            <pc:sldMk cId="2771526824" sldId="320"/>
            <ac:spMk id="10" creationId="{C289949D-B9F6-468A-86FE-2694DC5AE773}"/>
          </ac:spMkLst>
        </pc:spChg>
        <pc:spChg chg="del">
          <ac:chgData name="Игорь Высоков" userId="5802526d6cbe07f4" providerId="LiveId" clId="{C427C401-655F-46EB-B193-00670403B98E}" dt="2025-01-04T13:00:02.065" v="7"/>
          <ac:spMkLst>
            <pc:docMk/>
            <pc:sldMk cId="2771526824" sldId="320"/>
            <ac:spMk id="14" creationId="{FA23A907-97FB-4A8F-880A-DD77401C4296}"/>
          </ac:spMkLst>
        </pc:spChg>
        <pc:spChg chg="add">
          <ac:chgData name="Игорь Высоков" userId="5802526d6cbe07f4" providerId="LiveId" clId="{C427C401-655F-46EB-B193-00670403B98E}" dt="2025-01-04T13:01:53.947" v="52" actId="26606"/>
          <ac:spMkLst>
            <pc:docMk/>
            <pc:sldMk cId="2771526824" sldId="320"/>
            <ac:spMk id="18" creationId="{907EF6B7-1338-4443-8C46-6A318D952DFD}"/>
          </ac:spMkLst>
        </pc:spChg>
        <pc:spChg chg="add">
          <ac:chgData name="Игорь Высоков" userId="5802526d6cbe07f4" providerId="LiveId" clId="{C427C401-655F-46EB-B193-00670403B98E}" dt="2025-01-04T13:01:53.947" v="52" actId="26606"/>
          <ac:spMkLst>
            <pc:docMk/>
            <pc:sldMk cId="2771526824" sldId="320"/>
            <ac:spMk id="19" creationId="{DAAE4CDD-124C-4DCF-9584-B6033B545DD5}"/>
          </ac:spMkLst>
        </pc:spChg>
        <pc:spChg chg="add">
          <ac:chgData name="Игорь Высоков" userId="5802526d6cbe07f4" providerId="LiveId" clId="{C427C401-655F-46EB-B193-00670403B98E}" dt="2025-01-04T13:01:53.947" v="52" actId="26606"/>
          <ac:spMkLst>
            <pc:docMk/>
            <pc:sldMk cId="2771526824" sldId="320"/>
            <ac:spMk id="20" creationId="{081E4A58-353D-44AE-B2FC-2A74E2E400F7}"/>
          </ac:spMkLst>
        </pc:spChg>
        <pc:spChg chg="del">
          <ac:chgData name="Игорь Высоков" userId="5802526d6cbe07f4" providerId="LiveId" clId="{C427C401-655F-46EB-B193-00670403B98E}" dt="2025-01-04T13:00:02.065" v="7"/>
          <ac:spMkLst>
            <pc:docMk/>
            <pc:sldMk cId="2771526824" sldId="320"/>
            <ac:spMk id="22" creationId="{C2554CA6-288E-4202-BC52-2E5A8F0C0AED}"/>
          </ac:spMkLst>
        </pc:spChg>
        <pc:spChg chg="del">
          <ac:chgData name="Игорь Высоков" userId="5802526d6cbe07f4" providerId="LiveId" clId="{C427C401-655F-46EB-B193-00670403B98E}" dt="2025-01-04T13:00:02.065" v="7"/>
          <ac:spMkLst>
            <pc:docMk/>
            <pc:sldMk cId="2771526824" sldId="320"/>
            <ac:spMk id="23" creationId="{B10BB131-AC8E-4A8E-A5D1-36260F720C3B}"/>
          </ac:spMkLst>
        </pc:spChg>
        <pc:spChg chg="del">
          <ac:chgData name="Игорь Высоков" userId="5802526d6cbe07f4" providerId="LiveId" clId="{C427C401-655F-46EB-B193-00670403B98E}" dt="2025-01-04T13:00:02.065" v="7"/>
          <ac:spMkLst>
            <pc:docMk/>
            <pc:sldMk cId="2771526824" sldId="320"/>
            <ac:spMk id="24" creationId="{5B7778FC-632E-4DCA-A7CB-0D7731CCF970}"/>
          </ac:spMkLst>
        </pc:spChg>
        <pc:grpChg chg="add del">
          <ac:chgData name="Игорь Высоков" userId="5802526d6cbe07f4" providerId="LiveId" clId="{C427C401-655F-46EB-B193-00670403B98E}" dt="2025-01-04T13:01:53.931" v="51" actId="26606"/>
          <ac:grpSpMkLst>
            <pc:docMk/>
            <pc:sldMk cId="2771526824" sldId="320"/>
            <ac:grpSpMk id="12" creationId="{E4DF0958-0C87-4C28-9554-2FADC788C2B1}"/>
          </ac:grpSpMkLst>
        </pc:grpChg>
      </pc:sldChg>
      <pc:sldChg chg="add setBg">
        <pc:chgData name="Игорь Высоков" userId="5802526d6cbe07f4" providerId="LiveId" clId="{C427C401-655F-46EB-B193-00670403B98E}" dt="2025-01-04T13:00:02.065" v="7"/>
        <pc:sldMkLst>
          <pc:docMk/>
          <pc:sldMk cId="3026136580" sldId="323"/>
        </pc:sldMkLst>
      </pc:sldChg>
    </pc:docChg>
  </pc:docChgLst>
  <pc:docChgLst>
    <pc:chgData name="Игорь Высоков" userId="5802526d6cbe07f4" providerId="LiveId" clId="{CD694369-4FB3-4399-92F2-DEE85682D9D4}"/>
    <pc:docChg chg="undo custSel addSld delSld modSld">
      <pc:chgData name="Игорь Высоков" userId="5802526d6cbe07f4" providerId="LiveId" clId="{CD694369-4FB3-4399-92F2-DEE85682D9D4}" dt="2023-10-21T16:26:20.381" v="41" actId="26606"/>
      <pc:docMkLst>
        <pc:docMk/>
      </pc:docMkLst>
      <pc:sldChg chg="modSp del mod">
        <pc:chgData name="Игорь Высоков" userId="5802526d6cbe07f4" providerId="LiveId" clId="{CD694369-4FB3-4399-92F2-DEE85682D9D4}" dt="2023-10-21T16:25:39.403" v="2" actId="47"/>
        <pc:sldMkLst>
          <pc:docMk/>
          <pc:sldMk cId="1326225437" sldId="257"/>
        </pc:sldMkLst>
      </pc:sldChg>
      <pc:sldChg chg="addSp delSp modSp new mod setBg addAnim">
        <pc:chgData name="Игорь Высоков" userId="5802526d6cbe07f4" providerId="LiveId" clId="{CD694369-4FB3-4399-92F2-DEE85682D9D4}" dt="2023-10-21T16:26:20.381" v="41" actId="26606"/>
        <pc:sldMkLst>
          <pc:docMk/>
          <pc:sldMk cId="3536287054" sldId="322"/>
        </pc:sldMkLst>
      </pc:sldChg>
    </pc:docChg>
  </pc:docChgLst>
</pc:chgInfo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4" Type="http://schemas.openxmlformats.org/officeDocument/2006/relationships/image" Target="../media/image4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4" Type="http://schemas.openxmlformats.org/officeDocument/2006/relationships/image" Target="../media/image4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8ED79-9EE7-435D-89AF-A27CB2C1DB4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F27DD4-FAAC-45AC-B5B5-61D570BD03E6}">
      <dgm:prSet/>
      <dgm:spPr/>
      <dgm:t>
        <a:bodyPr/>
        <a:lstStyle/>
        <a:p>
          <a:r>
            <a:rPr lang="ru-RU"/>
            <a:t>Выяснить соответствие между внешними воздействиями-  стимулами - и ответными реакциями</a:t>
          </a:r>
          <a:endParaRPr lang="en-US"/>
        </a:p>
      </dgm:t>
    </dgm:pt>
    <dgm:pt modelId="{6C808B49-24F0-458E-8A51-A4FC25C3C732}" type="parTrans" cxnId="{79CA49DF-C6A5-4446-9F2D-FC24F3F22A8F}">
      <dgm:prSet/>
      <dgm:spPr/>
      <dgm:t>
        <a:bodyPr/>
        <a:lstStyle/>
        <a:p>
          <a:endParaRPr lang="en-US"/>
        </a:p>
      </dgm:t>
    </dgm:pt>
    <dgm:pt modelId="{E427F1E0-1F8B-4EAB-8C60-F82C58EB79ED}" type="sibTrans" cxnId="{79CA49DF-C6A5-4446-9F2D-FC24F3F22A8F}">
      <dgm:prSet/>
      <dgm:spPr/>
      <dgm:t>
        <a:bodyPr/>
        <a:lstStyle/>
        <a:p>
          <a:endParaRPr lang="en-US"/>
        </a:p>
      </dgm:t>
    </dgm:pt>
    <dgm:pt modelId="{4BFA26F1-CFA8-46E4-9FF3-A6ED759C4071}">
      <dgm:prSet/>
      <dgm:spPr/>
      <dgm:t>
        <a:bodyPr/>
        <a:lstStyle/>
        <a:p>
          <a:r>
            <a:rPr lang="ru-RU" dirty="0"/>
            <a:t>Определить возможности модификации поведения</a:t>
          </a:r>
          <a:endParaRPr lang="en-US" dirty="0"/>
        </a:p>
      </dgm:t>
    </dgm:pt>
    <dgm:pt modelId="{2EA0B8CF-BC9C-4782-8972-19A5E5ECBA40}" type="parTrans" cxnId="{EB8AEA35-9CD8-4D73-8990-2C8C50B696FB}">
      <dgm:prSet/>
      <dgm:spPr/>
      <dgm:t>
        <a:bodyPr/>
        <a:lstStyle/>
        <a:p>
          <a:endParaRPr lang="en-US"/>
        </a:p>
      </dgm:t>
    </dgm:pt>
    <dgm:pt modelId="{5772C117-7BD9-4CDD-9C56-BE399FE5028F}" type="sibTrans" cxnId="{EB8AEA35-9CD8-4D73-8990-2C8C50B696FB}">
      <dgm:prSet/>
      <dgm:spPr/>
      <dgm:t>
        <a:bodyPr/>
        <a:lstStyle/>
        <a:p>
          <a:endParaRPr lang="en-US"/>
        </a:p>
      </dgm:t>
    </dgm:pt>
    <dgm:pt modelId="{DA4FA19A-29CF-4B6A-ABD9-C2657FA187E3}" type="pres">
      <dgm:prSet presAssocID="{7578ED79-9EE7-435D-89AF-A27CB2C1DB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017496C-5D91-4DD7-AE34-FAC949A383FD}" type="pres">
      <dgm:prSet presAssocID="{F4F27DD4-FAAC-45AC-B5B5-61D570BD03E6}" presName="hierRoot1" presStyleCnt="0">
        <dgm:presLayoutVars>
          <dgm:hierBranch val="init"/>
        </dgm:presLayoutVars>
      </dgm:prSet>
      <dgm:spPr/>
    </dgm:pt>
    <dgm:pt modelId="{A0230EFF-2434-4135-9015-426416E01BFD}" type="pres">
      <dgm:prSet presAssocID="{F4F27DD4-FAAC-45AC-B5B5-61D570BD03E6}" presName="rootComposite1" presStyleCnt="0"/>
      <dgm:spPr/>
    </dgm:pt>
    <dgm:pt modelId="{3E9FCE95-588A-41FA-B3B6-7406C59E05CA}" type="pres">
      <dgm:prSet presAssocID="{F4F27DD4-FAAC-45AC-B5B5-61D570BD03E6}" presName="rootText1" presStyleLbl="node0" presStyleIdx="0" presStyleCnt="2">
        <dgm:presLayoutVars>
          <dgm:chPref val="3"/>
        </dgm:presLayoutVars>
      </dgm:prSet>
      <dgm:spPr/>
    </dgm:pt>
    <dgm:pt modelId="{D98E6CC0-8186-4B2F-A294-F6326BAF3233}" type="pres">
      <dgm:prSet presAssocID="{F4F27DD4-FAAC-45AC-B5B5-61D570BD03E6}" presName="rootConnector1" presStyleLbl="node1" presStyleIdx="0" presStyleCnt="0"/>
      <dgm:spPr/>
    </dgm:pt>
    <dgm:pt modelId="{D5C15DBD-A825-436B-8C5D-E1924A86555E}" type="pres">
      <dgm:prSet presAssocID="{F4F27DD4-FAAC-45AC-B5B5-61D570BD03E6}" presName="hierChild2" presStyleCnt="0"/>
      <dgm:spPr/>
    </dgm:pt>
    <dgm:pt modelId="{C2468706-4B4A-4FB7-8D26-D92B6664CC63}" type="pres">
      <dgm:prSet presAssocID="{F4F27DD4-FAAC-45AC-B5B5-61D570BD03E6}" presName="hierChild3" presStyleCnt="0"/>
      <dgm:spPr/>
    </dgm:pt>
    <dgm:pt modelId="{93C62F1F-5C80-44A2-BE14-A5892758E648}" type="pres">
      <dgm:prSet presAssocID="{4BFA26F1-CFA8-46E4-9FF3-A6ED759C4071}" presName="hierRoot1" presStyleCnt="0">
        <dgm:presLayoutVars>
          <dgm:hierBranch val="init"/>
        </dgm:presLayoutVars>
      </dgm:prSet>
      <dgm:spPr/>
    </dgm:pt>
    <dgm:pt modelId="{00F3DBCA-C793-494F-A267-88C9C9FFDC7C}" type="pres">
      <dgm:prSet presAssocID="{4BFA26F1-CFA8-46E4-9FF3-A6ED759C4071}" presName="rootComposite1" presStyleCnt="0"/>
      <dgm:spPr/>
    </dgm:pt>
    <dgm:pt modelId="{88070424-EF04-4A89-A60E-17820062F0A6}" type="pres">
      <dgm:prSet presAssocID="{4BFA26F1-CFA8-46E4-9FF3-A6ED759C4071}" presName="rootText1" presStyleLbl="node0" presStyleIdx="1" presStyleCnt="2">
        <dgm:presLayoutVars>
          <dgm:chPref val="3"/>
        </dgm:presLayoutVars>
      </dgm:prSet>
      <dgm:spPr/>
    </dgm:pt>
    <dgm:pt modelId="{028EE579-153C-44BB-9E20-DB0671E82C72}" type="pres">
      <dgm:prSet presAssocID="{4BFA26F1-CFA8-46E4-9FF3-A6ED759C4071}" presName="rootConnector1" presStyleLbl="node1" presStyleIdx="0" presStyleCnt="0"/>
      <dgm:spPr/>
    </dgm:pt>
    <dgm:pt modelId="{BFA1A4BC-8591-4143-8F55-317762BFBEC7}" type="pres">
      <dgm:prSet presAssocID="{4BFA26F1-CFA8-46E4-9FF3-A6ED759C4071}" presName="hierChild2" presStyleCnt="0"/>
      <dgm:spPr/>
    </dgm:pt>
    <dgm:pt modelId="{1EE08E09-BAE8-4917-A544-E89B1625C2AB}" type="pres">
      <dgm:prSet presAssocID="{4BFA26F1-CFA8-46E4-9FF3-A6ED759C4071}" presName="hierChild3" presStyleCnt="0"/>
      <dgm:spPr/>
    </dgm:pt>
  </dgm:ptLst>
  <dgm:cxnLst>
    <dgm:cxn modelId="{AA019D26-8BD4-4652-91FC-7ADD76C41FC0}" type="presOf" srcId="{4BFA26F1-CFA8-46E4-9FF3-A6ED759C4071}" destId="{028EE579-153C-44BB-9E20-DB0671E82C72}" srcOrd="1" destOrd="0" presId="urn:microsoft.com/office/officeart/2005/8/layout/orgChart1"/>
    <dgm:cxn modelId="{EB8AEA35-9CD8-4D73-8990-2C8C50B696FB}" srcId="{7578ED79-9EE7-435D-89AF-A27CB2C1DB43}" destId="{4BFA26F1-CFA8-46E4-9FF3-A6ED759C4071}" srcOrd="1" destOrd="0" parTransId="{2EA0B8CF-BC9C-4782-8972-19A5E5ECBA40}" sibTransId="{5772C117-7BD9-4CDD-9C56-BE399FE5028F}"/>
    <dgm:cxn modelId="{8DB49767-48F4-4CC7-9404-2904EE4AE14A}" type="presOf" srcId="{F4F27DD4-FAAC-45AC-B5B5-61D570BD03E6}" destId="{D98E6CC0-8186-4B2F-A294-F6326BAF3233}" srcOrd="1" destOrd="0" presId="urn:microsoft.com/office/officeart/2005/8/layout/orgChart1"/>
    <dgm:cxn modelId="{C9F17096-E6D7-44DE-BD2E-401AA7E032BC}" type="presOf" srcId="{4BFA26F1-CFA8-46E4-9FF3-A6ED759C4071}" destId="{88070424-EF04-4A89-A60E-17820062F0A6}" srcOrd="0" destOrd="0" presId="urn:microsoft.com/office/officeart/2005/8/layout/orgChart1"/>
    <dgm:cxn modelId="{3FF275B7-5A83-4FDA-832C-84F13978DE9C}" type="presOf" srcId="{F4F27DD4-FAAC-45AC-B5B5-61D570BD03E6}" destId="{3E9FCE95-588A-41FA-B3B6-7406C59E05CA}" srcOrd="0" destOrd="0" presId="urn:microsoft.com/office/officeart/2005/8/layout/orgChart1"/>
    <dgm:cxn modelId="{096383B7-E6E2-4DB3-8275-A3120785FC92}" type="presOf" srcId="{7578ED79-9EE7-435D-89AF-A27CB2C1DB43}" destId="{DA4FA19A-29CF-4B6A-ABD9-C2657FA187E3}" srcOrd="0" destOrd="0" presId="urn:microsoft.com/office/officeart/2005/8/layout/orgChart1"/>
    <dgm:cxn modelId="{79CA49DF-C6A5-4446-9F2D-FC24F3F22A8F}" srcId="{7578ED79-9EE7-435D-89AF-A27CB2C1DB43}" destId="{F4F27DD4-FAAC-45AC-B5B5-61D570BD03E6}" srcOrd="0" destOrd="0" parTransId="{6C808B49-24F0-458E-8A51-A4FC25C3C732}" sibTransId="{E427F1E0-1F8B-4EAB-8C60-F82C58EB79ED}"/>
    <dgm:cxn modelId="{16D1AC9B-7C55-477C-BAD9-E32FDE11C108}" type="presParOf" srcId="{DA4FA19A-29CF-4B6A-ABD9-C2657FA187E3}" destId="{4017496C-5D91-4DD7-AE34-FAC949A383FD}" srcOrd="0" destOrd="0" presId="urn:microsoft.com/office/officeart/2005/8/layout/orgChart1"/>
    <dgm:cxn modelId="{FC1480AA-B08D-4D6E-8B24-8A4F615FBCAD}" type="presParOf" srcId="{4017496C-5D91-4DD7-AE34-FAC949A383FD}" destId="{A0230EFF-2434-4135-9015-426416E01BFD}" srcOrd="0" destOrd="0" presId="urn:microsoft.com/office/officeart/2005/8/layout/orgChart1"/>
    <dgm:cxn modelId="{07311AEA-5B8E-47E7-A71E-F140B3504C79}" type="presParOf" srcId="{A0230EFF-2434-4135-9015-426416E01BFD}" destId="{3E9FCE95-588A-41FA-B3B6-7406C59E05CA}" srcOrd="0" destOrd="0" presId="urn:microsoft.com/office/officeart/2005/8/layout/orgChart1"/>
    <dgm:cxn modelId="{32FFA40F-E137-4CFF-B3FF-E126B80641F7}" type="presParOf" srcId="{A0230EFF-2434-4135-9015-426416E01BFD}" destId="{D98E6CC0-8186-4B2F-A294-F6326BAF3233}" srcOrd="1" destOrd="0" presId="urn:microsoft.com/office/officeart/2005/8/layout/orgChart1"/>
    <dgm:cxn modelId="{8D5F2E8B-31BB-43F5-A54D-3C95A6AEC8D0}" type="presParOf" srcId="{4017496C-5D91-4DD7-AE34-FAC949A383FD}" destId="{D5C15DBD-A825-436B-8C5D-E1924A86555E}" srcOrd="1" destOrd="0" presId="urn:microsoft.com/office/officeart/2005/8/layout/orgChart1"/>
    <dgm:cxn modelId="{EB7B792E-50A5-4D3C-8F2E-4D68420B3015}" type="presParOf" srcId="{4017496C-5D91-4DD7-AE34-FAC949A383FD}" destId="{C2468706-4B4A-4FB7-8D26-D92B6664CC63}" srcOrd="2" destOrd="0" presId="urn:microsoft.com/office/officeart/2005/8/layout/orgChart1"/>
    <dgm:cxn modelId="{939BC9AA-E51B-4176-8743-602AF99EECDD}" type="presParOf" srcId="{DA4FA19A-29CF-4B6A-ABD9-C2657FA187E3}" destId="{93C62F1F-5C80-44A2-BE14-A5892758E648}" srcOrd="1" destOrd="0" presId="urn:microsoft.com/office/officeart/2005/8/layout/orgChart1"/>
    <dgm:cxn modelId="{E81771DA-11FF-4D7D-B523-6CE8DA240A44}" type="presParOf" srcId="{93C62F1F-5C80-44A2-BE14-A5892758E648}" destId="{00F3DBCA-C793-494F-A267-88C9C9FFDC7C}" srcOrd="0" destOrd="0" presId="urn:microsoft.com/office/officeart/2005/8/layout/orgChart1"/>
    <dgm:cxn modelId="{14F57497-4859-43F4-9EDB-56FA5012AAC3}" type="presParOf" srcId="{00F3DBCA-C793-494F-A267-88C9C9FFDC7C}" destId="{88070424-EF04-4A89-A60E-17820062F0A6}" srcOrd="0" destOrd="0" presId="urn:microsoft.com/office/officeart/2005/8/layout/orgChart1"/>
    <dgm:cxn modelId="{D995089C-19D5-47F5-9391-CCA90239C074}" type="presParOf" srcId="{00F3DBCA-C793-494F-A267-88C9C9FFDC7C}" destId="{028EE579-153C-44BB-9E20-DB0671E82C72}" srcOrd="1" destOrd="0" presId="urn:microsoft.com/office/officeart/2005/8/layout/orgChart1"/>
    <dgm:cxn modelId="{FC8B5C6C-B4D8-434F-8F74-6DAF2CC0CAF1}" type="presParOf" srcId="{93C62F1F-5C80-44A2-BE14-A5892758E648}" destId="{BFA1A4BC-8591-4143-8F55-317762BFBEC7}" srcOrd="1" destOrd="0" presId="urn:microsoft.com/office/officeart/2005/8/layout/orgChart1"/>
    <dgm:cxn modelId="{9CB10735-F2B5-467D-9EEA-A4355B089F21}" type="presParOf" srcId="{93C62F1F-5C80-44A2-BE14-A5892758E648}" destId="{1EE08E09-BAE8-4917-A544-E89B1625C2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37D7F18-7BD7-4DB2-AE34-852BE9B27CC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E9568B7-24F7-487D-8583-D5B63C0FB6E4}">
      <dgm:prSet/>
      <dgm:spPr/>
      <dgm:t>
        <a:bodyPr/>
        <a:lstStyle/>
        <a:p>
          <a:r>
            <a:rPr lang="ru-RU"/>
            <a:t>Респондентное</a:t>
          </a:r>
          <a:endParaRPr lang="en-US"/>
        </a:p>
      </dgm:t>
    </dgm:pt>
    <dgm:pt modelId="{DF0B908F-A565-4FED-8753-B54B8910108D}" type="parTrans" cxnId="{23A556A8-D307-4231-84CC-AA66A749B779}">
      <dgm:prSet/>
      <dgm:spPr/>
      <dgm:t>
        <a:bodyPr/>
        <a:lstStyle/>
        <a:p>
          <a:endParaRPr lang="en-US"/>
        </a:p>
      </dgm:t>
    </dgm:pt>
    <dgm:pt modelId="{5B570ED2-F3F7-435C-A864-8D354A4123AF}" type="sibTrans" cxnId="{23A556A8-D307-4231-84CC-AA66A749B779}">
      <dgm:prSet/>
      <dgm:spPr/>
      <dgm:t>
        <a:bodyPr/>
        <a:lstStyle/>
        <a:p>
          <a:endParaRPr lang="en-US"/>
        </a:p>
      </dgm:t>
    </dgm:pt>
    <dgm:pt modelId="{F87ECA21-CA26-4DD2-996A-61D7CB0C70D6}">
      <dgm:prSet/>
      <dgm:spPr/>
      <dgm:t>
        <a:bodyPr/>
        <a:lstStyle/>
        <a:p>
          <a:r>
            <a:rPr lang="ru-RU"/>
            <a:t>Оперантное</a:t>
          </a:r>
          <a:endParaRPr lang="en-US"/>
        </a:p>
      </dgm:t>
    </dgm:pt>
    <dgm:pt modelId="{82CC50C4-E280-4153-A40F-6511B87A53D4}" type="parTrans" cxnId="{FC7BDC55-9B2E-47C1-95EA-26A4F4E73CDD}">
      <dgm:prSet/>
      <dgm:spPr/>
      <dgm:t>
        <a:bodyPr/>
        <a:lstStyle/>
        <a:p>
          <a:endParaRPr lang="en-US"/>
        </a:p>
      </dgm:t>
    </dgm:pt>
    <dgm:pt modelId="{378398C0-3737-4C27-84FE-F29C00743467}" type="sibTrans" cxnId="{FC7BDC55-9B2E-47C1-95EA-26A4F4E73CDD}">
      <dgm:prSet/>
      <dgm:spPr/>
      <dgm:t>
        <a:bodyPr/>
        <a:lstStyle/>
        <a:p>
          <a:endParaRPr lang="en-US"/>
        </a:p>
      </dgm:t>
    </dgm:pt>
    <dgm:pt modelId="{B60149F7-8736-45BC-9B21-1FD8552C5C5F}" type="pres">
      <dgm:prSet presAssocID="{237D7F18-7BD7-4DB2-AE34-852BE9B27C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0AF4B2A-2EC7-41AD-AB1D-2A0E25BEC5EB}" type="pres">
      <dgm:prSet presAssocID="{EE9568B7-24F7-487D-8583-D5B63C0FB6E4}" presName="hierRoot1" presStyleCnt="0"/>
      <dgm:spPr/>
    </dgm:pt>
    <dgm:pt modelId="{C6A248E3-A06B-4B21-8226-5214A9292F4A}" type="pres">
      <dgm:prSet presAssocID="{EE9568B7-24F7-487D-8583-D5B63C0FB6E4}" presName="composite" presStyleCnt="0"/>
      <dgm:spPr/>
    </dgm:pt>
    <dgm:pt modelId="{D9189CA7-852D-4EB6-99CE-30565E65B012}" type="pres">
      <dgm:prSet presAssocID="{EE9568B7-24F7-487D-8583-D5B63C0FB6E4}" presName="background" presStyleLbl="node0" presStyleIdx="0" presStyleCnt="2"/>
      <dgm:spPr/>
    </dgm:pt>
    <dgm:pt modelId="{A85697D8-249A-4C4C-B5A8-1549869AC238}" type="pres">
      <dgm:prSet presAssocID="{EE9568B7-24F7-487D-8583-D5B63C0FB6E4}" presName="text" presStyleLbl="fgAcc0" presStyleIdx="0" presStyleCnt="2">
        <dgm:presLayoutVars>
          <dgm:chPref val="3"/>
        </dgm:presLayoutVars>
      </dgm:prSet>
      <dgm:spPr/>
    </dgm:pt>
    <dgm:pt modelId="{0B90AF3F-7431-4550-ABB7-F9ABA5EFB5EB}" type="pres">
      <dgm:prSet presAssocID="{EE9568B7-24F7-487D-8583-D5B63C0FB6E4}" presName="hierChild2" presStyleCnt="0"/>
      <dgm:spPr/>
    </dgm:pt>
    <dgm:pt modelId="{54302E95-6B72-4287-9716-4622846D34F4}" type="pres">
      <dgm:prSet presAssocID="{F87ECA21-CA26-4DD2-996A-61D7CB0C70D6}" presName="hierRoot1" presStyleCnt="0"/>
      <dgm:spPr/>
    </dgm:pt>
    <dgm:pt modelId="{4973B44A-DC26-435A-B033-31295B95B01A}" type="pres">
      <dgm:prSet presAssocID="{F87ECA21-CA26-4DD2-996A-61D7CB0C70D6}" presName="composite" presStyleCnt="0"/>
      <dgm:spPr/>
    </dgm:pt>
    <dgm:pt modelId="{786B4734-394A-49B3-A281-0B218D205AF1}" type="pres">
      <dgm:prSet presAssocID="{F87ECA21-CA26-4DD2-996A-61D7CB0C70D6}" presName="background" presStyleLbl="node0" presStyleIdx="1" presStyleCnt="2"/>
      <dgm:spPr/>
    </dgm:pt>
    <dgm:pt modelId="{6A9B96B6-E507-436E-9147-FB4C0ED780BE}" type="pres">
      <dgm:prSet presAssocID="{F87ECA21-CA26-4DD2-996A-61D7CB0C70D6}" presName="text" presStyleLbl="fgAcc0" presStyleIdx="1" presStyleCnt="2">
        <dgm:presLayoutVars>
          <dgm:chPref val="3"/>
        </dgm:presLayoutVars>
      </dgm:prSet>
      <dgm:spPr/>
    </dgm:pt>
    <dgm:pt modelId="{BBD75E22-8F7C-4BBC-ABE7-52199A8145DF}" type="pres">
      <dgm:prSet presAssocID="{F87ECA21-CA26-4DD2-996A-61D7CB0C70D6}" presName="hierChild2" presStyleCnt="0"/>
      <dgm:spPr/>
    </dgm:pt>
  </dgm:ptLst>
  <dgm:cxnLst>
    <dgm:cxn modelId="{0F1BDA20-FFD0-430A-A5FC-BD166FA303E0}" type="presOf" srcId="{F87ECA21-CA26-4DD2-996A-61D7CB0C70D6}" destId="{6A9B96B6-E507-436E-9147-FB4C0ED780BE}" srcOrd="0" destOrd="0" presId="urn:microsoft.com/office/officeart/2005/8/layout/hierarchy1"/>
    <dgm:cxn modelId="{0ACF5233-B247-455F-AE27-738A9D731E6C}" type="presOf" srcId="{237D7F18-7BD7-4DB2-AE34-852BE9B27CCC}" destId="{B60149F7-8736-45BC-9B21-1FD8552C5C5F}" srcOrd="0" destOrd="0" presId="urn:microsoft.com/office/officeart/2005/8/layout/hierarchy1"/>
    <dgm:cxn modelId="{FC7BDC55-9B2E-47C1-95EA-26A4F4E73CDD}" srcId="{237D7F18-7BD7-4DB2-AE34-852BE9B27CCC}" destId="{F87ECA21-CA26-4DD2-996A-61D7CB0C70D6}" srcOrd="1" destOrd="0" parTransId="{82CC50C4-E280-4153-A40F-6511B87A53D4}" sibTransId="{378398C0-3737-4C27-84FE-F29C00743467}"/>
    <dgm:cxn modelId="{23A556A8-D307-4231-84CC-AA66A749B779}" srcId="{237D7F18-7BD7-4DB2-AE34-852BE9B27CCC}" destId="{EE9568B7-24F7-487D-8583-D5B63C0FB6E4}" srcOrd="0" destOrd="0" parTransId="{DF0B908F-A565-4FED-8753-B54B8910108D}" sibTransId="{5B570ED2-F3F7-435C-A864-8D354A4123AF}"/>
    <dgm:cxn modelId="{4B2417AA-F360-4E9F-B764-D40D5479EB8A}" type="presOf" srcId="{EE9568B7-24F7-487D-8583-D5B63C0FB6E4}" destId="{A85697D8-249A-4C4C-B5A8-1549869AC238}" srcOrd="0" destOrd="0" presId="urn:microsoft.com/office/officeart/2005/8/layout/hierarchy1"/>
    <dgm:cxn modelId="{8751FF8D-4F08-4126-8A1A-A83090EF1C58}" type="presParOf" srcId="{B60149F7-8736-45BC-9B21-1FD8552C5C5F}" destId="{E0AF4B2A-2EC7-41AD-AB1D-2A0E25BEC5EB}" srcOrd="0" destOrd="0" presId="urn:microsoft.com/office/officeart/2005/8/layout/hierarchy1"/>
    <dgm:cxn modelId="{1BA1B19E-C076-4A18-A02A-6BDB646310A5}" type="presParOf" srcId="{E0AF4B2A-2EC7-41AD-AB1D-2A0E25BEC5EB}" destId="{C6A248E3-A06B-4B21-8226-5214A9292F4A}" srcOrd="0" destOrd="0" presId="urn:microsoft.com/office/officeart/2005/8/layout/hierarchy1"/>
    <dgm:cxn modelId="{039D8FBF-B1DC-4666-B5E7-C06CF18177B3}" type="presParOf" srcId="{C6A248E3-A06B-4B21-8226-5214A9292F4A}" destId="{D9189CA7-852D-4EB6-99CE-30565E65B012}" srcOrd="0" destOrd="0" presId="urn:microsoft.com/office/officeart/2005/8/layout/hierarchy1"/>
    <dgm:cxn modelId="{12D017FE-BC37-4C2E-8FC6-988BCD857DE0}" type="presParOf" srcId="{C6A248E3-A06B-4B21-8226-5214A9292F4A}" destId="{A85697D8-249A-4C4C-B5A8-1549869AC238}" srcOrd="1" destOrd="0" presId="urn:microsoft.com/office/officeart/2005/8/layout/hierarchy1"/>
    <dgm:cxn modelId="{EE96E6CB-947C-46B0-9412-9C18D6FA756F}" type="presParOf" srcId="{E0AF4B2A-2EC7-41AD-AB1D-2A0E25BEC5EB}" destId="{0B90AF3F-7431-4550-ABB7-F9ABA5EFB5EB}" srcOrd="1" destOrd="0" presId="urn:microsoft.com/office/officeart/2005/8/layout/hierarchy1"/>
    <dgm:cxn modelId="{3124DD8B-3F37-45A9-9358-E697DEB0E48C}" type="presParOf" srcId="{B60149F7-8736-45BC-9B21-1FD8552C5C5F}" destId="{54302E95-6B72-4287-9716-4622846D34F4}" srcOrd="1" destOrd="0" presId="urn:microsoft.com/office/officeart/2005/8/layout/hierarchy1"/>
    <dgm:cxn modelId="{664F6D3C-961D-4242-9D7E-F3EF394E5D08}" type="presParOf" srcId="{54302E95-6B72-4287-9716-4622846D34F4}" destId="{4973B44A-DC26-435A-B033-31295B95B01A}" srcOrd="0" destOrd="0" presId="urn:microsoft.com/office/officeart/2005/8/layout/hierarchy1"/>
    <dgm:cxn modelId="{86F313FE-A2CD-4332-8514-58D2DC86B144}" type="presParOf" srcId="{4973B44A-DC26-435A-B033-31295B95B01A}" destId="{786B4734-394A-49B3-A281-0B218D205AF1}" srcOrd="0" destOrd="0" presId="urn:microsoft.com/office/officeart/2005/8/layout/hierarchy1"/>
    <dgm:cxn modelId="{652B98D0-9E3A-4CC7-9EF1-17562A4477A4}" type="presParOf" srcId="{4973B44A-DC26-435A-B033-31295B95B01A}" destId="{6A9B96B6-E507-436E-9147-FB4C0ED780BE}" srcOrd="1" destOrd="0" presId="urn:microsoft.com/office/officeart/2005/8/layout/hierarchy1"/>
    <dgm:cxn modelId="{338CAD6C-AEF4-47E9-85F8-30FC783CBB1F}" type="presParOf" srcId="{54302E95-6B72-4287-9716-4622846D34F4}" destId="{BBD75E22-8F7C-4BBC-ABE7-52199A8145D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441C88-0D7E-4FD1-A0C0-BBADD042F89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70101085-1A38-4C06-9B56-D3F33E687DC8}">
      <dgm:prSet/>
      <dgm:spPr/>
      <dgm:t>
        <a:bodyPr/>
        <a:lstStyle/>
        <a:p>
          <a:pPr>
            <a:defRPr cap="all"/>
          </a:pPr>
          <a:r>
            <a:rPr lang="ru-RU"/>
            <a:t>Определяется стимулами, которые предшествуют реакции</a:t>
          </a:r>
          <a:endParaRPr lang="en-US"/>
        </a:p>
      </dgm:t>
    </dgm:pt>
    <dgm:pt modelId="{CFB0DC83-0D0A-43FF-B4A2-207B2EAE956D}" type="parTrans" cxnId="{8F951EB0-FDBE-4ECF-AB67-230BC7627047}">
      <dgm:prSet/>
      <dgm:spPr/>
      <dgm:t>
        <a:bodyPr/>
        <a:lstStyle/>
        <a:p>
          <a:endParaRPr lang="en-US"/>
        </a:p>
      </dgm:t>
    </dgm:pt>
    <dgm:pt modelId="{1664A18B-FE8B-4703-8233-E512C7BD7C69}" type="sibTrans" cxnId="{8F951EB0-FDBE-4ECF-AB67-230BC7627047}">
      <dgm:prSet/>
      <dgm:spPr/>
      <dgm:t>
        <a:bodyPr/>
        <a:lstStyle/>
        <a:p>
          <a:endParaRPr lang="en-US"/>
        </a:p>
      </dgm:t>
    </dgm:pt>
    <dgm:pt modelId="{0B06A00D-5F32-4DD5-B198-FFCC5ABECCB9}">
      <dgm:prSet/>
      <dgm:spPr/>
      <dgm:t>
        <a:bodyPr/>
        <a:lstStyle/>
        <a:p>
          <a:pPr>
            <a:defRPr cap="all"/>
          </a:pPr>
          <a:r>
            <a:rPr lang="ru-RU"/>
            <a:t>Быстро угасает без подкрепления</a:t>
          </a:r>
          <a:endParaRPr lang="en-US"/>
        </a:p>
      </dgm:t>
    </dgm:pt>
    <dgm:pt modelId="{E56847D9-67A3-4992-BC93-33622AD71BE0}" type="parTrans" cxnId="{457E2767-E250-4BE5-B27E-4F1CDDB7B264}">
      <dgm:prSet/>
      <dgm:spPr/>
      <dgm:t>
        <a:bodyPr/>
        <a:lstStyle/>
        <a:p>
          <a:endParaRPr lang="en-US"/>
        </a:p>
      </dgm:t>
    </dgm:pt>
    <dgm:pt modelId="{CAEE307B-FD30-4A96-963F-A6EE18D5472B}" type="sibTrans" cxnId="{457E2767-E250-4BE5-B27E-4F1CDDB7B264}">
      <dgm:prSet/>
      <dgm:spPr/>
      <dgm:t>
        <a:bodyPr/>
        <a:lstStyle/>
        <a:p>
          <a:endParaRPr lang="en-US"/>
        </a:p>
      </dgm:t>
    </dgm:pt>
    <dgm:pt modelId="{12056F99-D06F-467C-935C-E7B32252D458}" type="pres">
      <dgm:prSet presAssocID="{DA441C88-0D7E-4FD1-A0C0-BBADD042F896}" presName="root" presStyleCnt="0">
        <dgm:presLayoutVars>
          <dgm:dir/>
          <dgm:resizeHandles val="exact"/>
        </dgm:presLayoutVars>
      </dgm:prSet>
      <dgm:spPr/>
    </dgm:pt>
    <dgm:pt modelId="{EF45AEAC-9B96-43F6-ABCB-DD5BFE5B78B1}" type="pres">
      <dgm:prSet presAssocID="{70101085-1A38-4C06-9B56-D3F33E687DC8}" presName="compNode" presStyleCnt="0"/>
      <dgm:spPr/>
    </dgm:pt>
    <dgm:pt modelId="{D23C6E20-7EC7-4443-B0C8-A4AF91462A50}" type="pres">
      <dgm:prSet presAssocID="{70101085-1A38-4C06-9B56-D3F33E687DC8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5E3D9137-6A1C-4315-B840-F387FAF2C110}" type="pres">
      <dgm:prSet presAssocID="{70101085-1A38-4C06-9B56-D3F33E687DC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олба"/>
        </a:ext>
      </dgm:extLst>
    </dgm:pt>
    <dgm:pt modelId="{55A3F596-701F-45AF-A97B-C0CFF2644355}" type="pres">
      <dgm:prSet presAssocID="{70101085-1A38-4C06-9B56-D3F33E687DC8}" presName="spaceRect" presStyleCnt="0"/>
      <dgm:spPr/>
    </dgm:pt>
    <dgm:pt modelId="{B8293229-6D81-45DE-919D-8D08525D61F1}" type="pres">
      <dgm:prSet presAssocID="{70101085-1A38-4C06-9B56-D3F33E687DC8}" presName="textRect" presStyleLbl="revTx" presStyleIdx="0" presStyleCnt="2">
        <dgm:presLayoutVars>
          <dgm:chMax val="1"/>
          <dgm:chPref val="1"/>
        </dgm:presLayoutVars>
      </dgm:prSet>
      <dgm:spPr/>
    </dgm:pt>
    <dgm:pt modelId="{D154E9AB-A028-4EDD-A24C-D546A2F7AC68}" type="pres">
      <dgm:prSet presAssocID="{1664A18B-FE8B-4703-8233-E512C7BD7C69}" presName="sibTrans" presStyleCnt="0"/>
      <dgm:spPr/>
    </dgm:pt>
    <dgm:pt modelId="{7397A493-51BA-4682-AF86-16AE2509F44B}" type="pres">
      <dgm:prSet presAssocID="{0B06A00D-5F32-4DD5-B198-FFCC5ABECCB9}" presName="compNode" presStyleCnt="0"/>
      <dgm:spPr/>
    </dgm:pt>
    <dgm:pt modelId="{4483414D-8463-49F0-AF0E-C4D736E5393D}" type="pres">
      <dgm:prSet presAssocID="{0B06A00D-5F32-4DD5-B198-FFCC5ABECCB9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6F382F88-4943-4D19-822B-6D3089B67C8C}" type="pres">
      <dgm:prSet presAssocID="{0B06A00D-5F32-4DD5-B198-FFCC5ABECCB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Выполнить"/>
        </a:ext>
      </dgm:extLst>
    </dgm:pt>
    <dgm:pt modelId="{DDD4D2C8-C407-4A38-A329-5E883EE943FD}" type="pres">
      <dgm:prSet presAssocID="{0B06A00D-5F32-4DD5-B198-FFCC5ABECCB9}" presName="spaceRect" presStyleCnt="0"/>
      <dgm:spPr/>
    </dgm:pt>
    <dgm:pt modelId="{C987B7EF-D432-41CD-A09B-D8F4F9D79566}" type="pres">
      <dgm:prSet presAssocID="{0B06A00D-5F32-4DD5-B198-FFCC5ABECCB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57E2767-E250-4BE5-B27E-4F1CDDB7B264}" srcId="{DA441C88-0D7E-4FD1-A0C0-BBADD042F896}" destId="{0B06A00D-5F32-4DD5-B198-FFCC5ABECCB9}" srcOrd="1" destOrd="0" parTransId="{E56847D9-67A3-4992-BC93-33622AD71BE0}" sibTransId="{CAEE307B-FD30-4A96-963F-A6EE18D5472B}"/>
    <dgm:cxn modelId="{6A712A5A-1710-4756-8050-4B3CC06E66C9}" type="presOf" srcId="{DA441C88-0D7E-4FD1-A0C0-BBADD042F896}" destId="{12056F99-D06F-467C-935C-E7B32252D458}" srcOrd="0" destOrd="0" presId="urn:microsoft.com/office/officeart/2018/5/layout/IconLeafLabelList"/>
    <dgm:cxn modelId="{8F951EB0-FDBE-4ECF-AB67-230BC7627047}" srcId="{DA441C88-0D7E-4FD1-A0C0-BBADD042F896}" destId="{70101085-1A38-4C06-9B56-D3F33E687DC8}" srcOrd="0" destOrd="0" parTransId="{CFB0DC83-0D0A-43FF-B4A2-207B2EAE956D}" sibTransId="{1664A18B-FE8B-4703-8233-E512C7BD7C69}"/>
    <dgm:cxn modelId="{D575FBB8-1799-46E6-959D-1DE982D18D28}" type="presOf" srcId="{0B06A00D-5F32-4DD5-B198-FFCC5ABECCB9}" destId="{C987B7EF-D432-41CD-A09B-D8F4F9D79566}" srcOrd="0" destOrd="0" presId="urn:microsoft.com/office/officeart/2018/5/layout/IconLeafLabelList"/>
    <dgm:cxn modelId="{279602B9-8F3C-47C8-B565-086B1B11DBDA}" type="presOf" srcId="{70101085-1A38-4C06-9B56-D3F33E687DC8}" destId="{B8293229-6D81-45DE-919D-8D08525D61F1}" srcOrd="0" destOrd="0" presId="urn:microsoft.com/office/officeart/2018/5/layout/IconLeafLabelList"/>
    <dgm:cxn modelId="{B654F42F-9F62-4327-B87F-12743C4312CE}" type="presParOf" srcId="{12056F99-D06F-467C-935C-E7B32252D458}" destId="{EF45AEAC-9B96-43F6-ABCB-DD5BFE5B78B1}" srcOrd="0" destOrd="0" presId="urn:microsoft.com/office/officeart/2018/5/layout/IconLeafLabelList"/>
    <dgm:cxn modelId="{95245F6A-F8D4-48A6-AAFD-61A3BDC0EA3D}" type="presParOf" srcId="{EF45AEAC-9B96-43F6-ABCB-DD5BFE5B78B1}" destId="{D23C6E20-7EC7-4443-B0C8-A4AF91462A50}" srcOrd="0" destOrd="0" presId="urn:microsoft.com/office/officeart/2018/5/layout/IconLeafLabelList"/>
    <dgm:cxn modelId="{F66062DC-AC8C-4542-A418-50FBD6D5C983}" type="presParOf" srcId="{EF45AEAC-9B96-43F6-ABCB-DD5BFE5B78B1}" destId="{5E3D9137-6A1C-4315-B840-F387FAF2C110}" srcOrd="1" destOrd="0" presId="urn:microsoft.com/office/officeart/2018/5/layout/IconLeafLabelList"/>
    <dgm:cxn modelId="{DE643043-0B93-49BC-A516-F4222F96677C}" type="presParOf" srcId="{EF45AEAC-9B96-43F6-ABCB-DD5BFE5B78B1}" destId="{55A3F596-701F-45AF-A97B-C0CFF2644355}" srcOrd="2" destOrd="0" presId="urn:microsoft.com/office/officeart/2018/5/layout/IconLeafLabelList"/>
    <dgm:cxn modelId="{8328161D-7348-4573-A92F-14DBA9086089}" type="presParOf" srcId="{EF45AEAC-9B96-43F6-ABCB-DD5BFE5B78B1}" destId="{B8293229-6D81-45DE-919D-8D08525D61F1}" srcOrd="3" destOrd="0" presId="urn:microsoft.com/office/officeart/2018/5/layout/IconLeafLabelList"/>
    <dgm:cxn modelId="{9DC2EBC8-A15C-40F4-B447-F3B72A43AE79}" type="presParOf" srcId="{12056F99-D06F-467C-935C-E7B32252D458}" destId="{D154E9AB-A028-4EDD-A24C-D546A2F7AC68}" srcOrd="1" destOrd="0" presId="urn:microsoft.com/office/officeart/2018/5/layout/IconLeafLabelList"/>
    <dgm:cxn modelId="{51565CED-2F01-4E7F-A368-6F4E1DD57DC6}" type="presParOf" srcId="{12056F99-D06F-467C-935C-E7B32252D458}" destId="{7397A493-51BA-4682-AF86-16AE2509F44B}" srcOrd="2" destOrd="0" presId="urn:microsoft.com/office/officeart/2018/5/layout/IconLeafLabelList"/>
    <dgm:cxn modelId="{B0B45707-6843-48B1-95C7-3DB24CEC7AB3}" type="presParOf" srcId="{7397A493-51BA-4682-AF86-16AE2509F44B}" destId="{4483414D-8463-49F0-AF0E-C4D736E5393D}" srcOrd="0" destOrd="0" presId="urn:microsoft.com/office/officeart/2018/5/layout/IconLeafLabelList"/>
    <dgm:cxn modelId="{5B5CE101-349C-4848-A6B3-C399CE5D0D67}" type="presParOf" srcId="{7397A493-51BA-4682-AF86-16AE2509F44B}" destId="{6F382F88-4943-4D19-822B-6D3089B67C8C}" srcOrd="1" destOrd="0" presId="urn:microsoft.com/office/officeart/2018/5/layout/IconLeafLabelList"/>
    <dgm:cxn modelId="{33C75103-1DDD-40DF-9558-25A24F5B31BC}" type="presParOf" srcId="{7397A493-51BA-4682-AF86-16AE2509F44B}" destId="{DDD4D2C8-C407-4A38-A329-5E883EE943FD}" srcOrd="2" destOrd="0" presId="urn:microsoft.com/office/officeart/2018/5/layout/IconLeafLabelList"/>
    <dgm:cxn modelId="{D9BD146B-3110-4B19-A6EA-708A4B77F7AA}" type="presParOf" srcId="{7397A493-51BA-4682-AF86-16AE2509F44B}" destId="{C987B7EF-D432-41CD-A09B-D8F4F9D7956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FCA8A5-412D-4CD2-9348-CE9973902B02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6069997-DD81-45B5-9D51-A562A76B89D3}">
      <dgm:prSet/>
      <dgm:spPr/>
      <dgm:t>
        <a:bodyPr/>
        <a:lstStyle/>
        <a:p>
          <a:r>
            <a:rPr lang="ru-RU"/>
            <a:t>Определяется событиями, которые следуют за реакциями</a:t>
          </a:r>
          <a:endParaRPr lang="en-US"/>
        </a:p>
      </dgm:t>
    </dgm:pt>
    <dgm:pt modelId="{D63E57EA-0028-483C-932A-3B895CA868F0}" type="parTrans" cxnId="{ACDE92EC-1ED5-4658-BC3A-66973852D89F}">
      <dgm:prSet/>
      <dgm:spPr/>
      <dgm:t>
        <a:bodyPr/>
        <a:lstStyle/>
        <a:p>
          <a:endParaRPr lang="en-US"/>
        </a:p>
      </dgm:t>
    </dgm:pt>
    <dgm:pt modelId="{49795C9C-B699-481C-9AB0-8E46C750FE9B}" type="sibTrans" cxnId="{ACDE92EC-1ED5-4658-BC3A-66973852D89F}">
      <dgm:prSet/>
      <dgm:spPr/>
      <dgm:t>
        <a:bodyPr/>
        <a:lstStyle/>
        <a:p>
          <a:endParaRPr lang="en-US"/>
        </a:p>
      </dgm:t>
    </dgm:pt>
    <dgm:pt modelId="{8AF559ED-2038-4B46-903A-38CE5B3CF405}">
      <dgm:prSet/>
      <dgm:spPr/>
      <dgm:t>
        <a:bodyPr/>
        <a:lstStyle/>
        <a:p>
          <a:r>
            <a:rPr lang="ru-RU"/>
            <a:t>Усиливается в отсутствие подкрепления</a:t>
          </a:r>
          <a:endParaRPr lang="en-US"/>
        </a:p>
      </dgm:t>
    </dgm:pt>
    <dgm:pt modelId="{D966B1D9-CE05-4971-BFFE-A28C7920BCC6}" type="parTrans" cxnId="{261DDA0E-E8C4-4391-BB87-B6C8B6B6BFB3}">
      <dgm:prSet/>
      <dgm:spPr/>
      <dgm:t>
        <a:bodyPr/>
        <a:lstStyle/>
        <a:p>
          <a:endParaRPr lang="en-US"/>
        </a:p>
      </dgm:t>
    </dgm:pt>
    <dgm:pt modelId="{624B90F0-C2F7-495F-81D8-C47EFE23D964}" type="sibTrans" cxnId="{261DDA0E-E8C4-4391-BB87-B6C8B6B6BFB3}">
      <dgm:prSet/>
      <dgm:spPr/>
      <dgm:t>
        <a:bodyPr/>
        <a:lstStyle/>
        <a:p>
          <a:endParaRPr lang="en-US"/>
        </a:p>
      </dgm:t>
    </dgm:pt>
    <dgm:pt modelId="{DA252945-1F7D-42F8-94B3-8C58A1B4AFC1}" type="pres">
      <dgm:prSet presAssocID="{BAFCA8A5-412D-4CD2-9348-CE9973902B0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E30C10-C651-45C8-B3DC-FFE8C2E9C642}" type="pres">
      <dgm:prSet presAssocID="{16069997-DD81-45B5-9D51-A562A76B89D3}" presName="root" presStyleCnt="0"/>
      <dgm:spPr/>
    </dgm:pt>
    <dgm:pt modelId="{CCCFABFC-5E30-4EFE-9C3C-A0C0115DC462}" type="pres">
      <dgm:prSet presAssocID="{16069997-DD81-45B5-9D51-A562A76B89D3}" presName="rootComposite" presStyleCnt="0"/>
      <dgm:spPr/>
    </dgm:pt>
    <dgm:pt modelId="{0AE44BBD-2170-485D-A226-83D13E10B21F}" type="pres">
      <dgm:prSet presAssocID="{16069997-DD81-45B5-9D51-A562A76B89D3}" presName="rootText" presStyleLbl="node1" presStyleIdx="0" presStyleCnt="2"/>
      <dgm:spPr/>
    </dgm:pt>
    <dgm:pt modelId="{50A80ED3-93D5-4656-B7E4-95067B458AB6}" type="pres">
      <dgm:prSet presAssocID="{16069997-DD81-45B5-9D51-A562A76B89D3}" presName="rootConnector" presStyleLbl="node1" presStyleIdx="0" presStyleCnt="2"/>
      <dgm:spPr/>
    </dgm:pt>
    <dgm:pt modelId="{20CBD0D3-9997-4AC0-BE1A-EB87C23462E5}" type="pres">
      <dgm:prSet presAssocID="{16069997-DD81-45B5-9D51-A562A76B89D3}" presName="childShape" presStyleCnt="0"/>
      <dgm:spPr/>
    </dgm:pt>
    <dgm:pt modelId="{B6178344-0D91-4562-887D-97E32589B322}" type="pres">
      <dgm:prSet presAssocID="{8AF559ED-2038-4B46-903A-38CE5B3CF405}" presName="root" presStyleCnt="0"/>
      <dgm:spPr/>
    </dgm:pt>
    <dgm:pt modelId="{E970581D-973D-4223-8313-09AE5BD19C41}" type="pres">
      <dgm:prSet presAssocID="{8AF559ED-2038-4B46-903A-38CE5B3CF405}" presName="rootComposite" presStyleCnt="0"/>
      <dgm:spPr/>
    </dgm:pt>
    <dgm:pt modelId="{D98C5FC7-3CC8-4F59-B1B4-A83891DAD7F9}" type="pres">
      <dgm:prSet presAssocID="{8AF559ED-2038-4B46-903A-38CE5B3CF405}" presName="rootText" presStyleLbl="node1" presStyleIdx="1" presStyleCnt="2"/>
      <dgm:spPr/>
    </dgm:pt>
    <dgm:pt modelId="{B250A7F8-D763-464D-8BDA-33CB870627ED}" type="pres">
      <dgm:prSet presAssocID="{8AF559ED-2038-4B46-903A-38CE5B3CF405}" presName="rootConnector" presStyleLbl="node1" presStyleIdx="1" presStyleCnt="2"/>
      <dgm:spPr/>
    </dgm:pt>
    <dgm:pt modelId="{CC10301D-0D57-455D-9170-7DB9E0394A8F}" type="pres">
      <dgm:prSet presAssocID="{8AF559ED-2038-4B46-903A-38CE5B3CF405}" presName="childShape" presStyleCnt="0"/>
      <dgm:spPr/>
    </dgm:pt>
  </dgm:ptLst>
  <dgm:cxnLst>
    <dgm:cxn modelId="{7F990A01-2A68-41D3-B40E-C4D2FFA94301}" type="presOf" srcId="{8AF559ED-2038-4B46-903A-38CE5B3CF405}" destId="{B250A7F8-D763-464D-8BDA-33CB870627ED}" srcOrd="1" destOrd="0" presId="urn:microsoft.com/office/officeart/2005/8/layout/hierarchy3"/>
    <dgm:cxn modelId="{261DDA0E-E8C4-4391-BB87-B6C8B6B6BFB3}" srcId="{BAFCA8A5-412D-4CD2-9348-CE9973902B02}" destId="{8AF559ED-2038-4B46-903A-38CE5B3CF405}" srcOrd="1" destOrd="0" parTransId="{D966B1D9-CE05-4971-BFFE-A28C7920BCC6}" sibTransId="{624B90F0-C2F7-495F-81D8-C47EFE23D964}"/>
    <dgm:cxn modelId="{2A600E19-25DC-4820-BF81-B9F8F4A8C1ED}" type="presOf" srcId="{16069997-DD81-45B5-9D51-A562A76B89D3}" destId="{50A80ED3-93D5-4656-B7E4-95067B458AB6}" srcOrd="1" destOrd="0" presId="urn:microsoft.com/office/officeart/2005/8/layout/hierarchy3"/>
    <dgm:cxn modelId="{96B1E730-CA96-4B83-827A-BB1FC5D3DD20}" type="presOf" srcId="{16069997-DD81-45B5-9D51-A562A76B89D3}" destId="{0AE44BBD-2170-485D-A226-83D13E10B21F}" srcOrd="0" destOrd="0" presId="urn:microsoft.com/office/officeart/2005/8/layout/hierarchy3"/>
    <dgm:cxn modelId="{3F0F42CD-9F80-4FE2-9F34-0ED0145F2A1D}" type="presOf" srcId="{8AF559ED-2038-4B46-903A-38CE5B3CF405}" destId="{D98C5FC7-3CC8-4F59-B1B4-A83891DAD7F9}" srcOrd="0" destOrd="0" presId="urn:microsoft.com/office/officeart/2005/8/layout/hierarchy3"/>
    <dgm:cxn modelId="{ACDE92EC-1ED5-4658-BC3A-66973852D89F}" srcId="{BAFCA8A5-412D-4CD2-9348-CE9973902B02}" destId="{16069997-DD81-45B5-9D51-A562A76B89D3}" srcOrd="0" destOrd="0" parTransId="{D63E57EA-0028-483C-932A-3B895CA868F0}" sibTransId="{49795C9C-B699-481C-9AB0-8E46C750FE9B}"/>
    <dgm:cxn modelId="{24421BF1-25D9-4D53-8A05-1B7D9BDEA4D6}" type="presOf" srcId="{BAFCA8A5-412D-4CD2-9348-CE9973902B02}" destId="{DA252945-1F7D-42F8-94B3-8C58A1B4AFC1}" srcOrd="0" destOrd="0" presId="urn:microsoft.com/office/officeart/2005/8/layout/hierarchy3"/>
    <dgm:cxn modelId="{50B25E51-6092-4C64-8800-55092231C177}" type="presParOf" srcId="{DA252945-1F7D-42F8-94B3-8C58A1B4AFC1}" destId="{9FE30C10-C651-45C8-B3DC-FFE8C2E9C642}" srcOrd="0" destOrd="0" presId="urn:microsoft.com/office/officeart/2005/8/layout/hierarchy3"/>
    <dgm:cxn modelId="{EC3829A8-86DF-41E4-8D82-7B4C9287E35D}" type="presParOf" srcId="{9FE30C10-C651-45C8-B3DC-FFE8C2E9C642}" destId="{CCCFABFC-5E30-4EFE-9C3C-A0C0115DC462}" srcOrd="0" destOrd="0" presId="urn:microsoft.com/office/officeart/2005/8/layout/hierarchy3"/>
    <dgm:cxn modelId="{D61D9DD4-641F-49E6-AFCC-73B22A11093B}" type="presParOf" srcId="{CCCFABFC-5E30-4EFE-9C3C-A0C0115DC462}" destId="{0AE44BBD-2170-485D-A226-83D13E10B21F}" srcOrd="0" destOrd="0" presId="urn:microsoft.com/office/officeart/2005/8/layout/hierarchy3"/>
    <dgm:cxn modelId="{75B53071-4DB3-4FEF-AC40-008F887264A4}" type="presParOf" srcId="{CCCFABFC-5E30-4EFE-9C3C-A0C0115DC462}" destId="{50A80ED3-93D5-4656-B7E4-95067B458AB6}" srcOrd="1" destOrd="0" presId="urn:microsoft.com/office/officeart/2005/8/layout/hierarchy3"/>
    <dgm:cxn modelId="{BEDA1050-E0ED-464B-AB05-26ACA07B3523}" type="presParOf" srcId="{9FE30C10-C651-45C8-B3DC-FFE8C2E9C642}" destId="{20CBD0D3-9997-4AC0-BE1A-EB87C23462E5}" srcOrd="1" destOrd="0" presId="urn:microsoft.com/office/officeart/2005/8/layout/hierarchy3"/>
    <dgm:cxn modelId="{F3136B33-8367-4675-BB77-58F70541BC90}" type="presParOf" srcId="{DA252945-1F7D-42F8-94B3-8C58A1B4AFC1}" destId="{B6178344-0D91-4562-887D-97E32589B322}" srcOrd="1" destOrd="0" presId="urn:microsoft.com/office/officeart/2005/8/layout/hierarchy3"/>
    <dgm:cxn modelId="{347F0AAF-E47F-4A89-8D2E-1382B10D9CC3}" type="presParOf" srcId="{B6178344-0D91-4562-887D-97E32589B322}" destId="{E970581D-973D-4223-8313-09AE5BD19C41}" srcOrd="0" destOrd="0" presId="urn:microsoft.com/office/officeart/2005/8/layout/hierarchy3"/>
    <dgm:cxn modelId="{23702999-FDE2-4352-8CAF-214D3C8AA597}" type="presParOf" srcId="{E970581D-973D-4223-8313-09AE5BD19C41}" destId="{D98C5FC7-3CC8-4F59-B1B4-A83891DAD7F9}" srcOrd="0" destOrd="0" presId="urn:microsoft.com/office/officeart/2005/8/layout/hierarchy3"/>
    <dgm:cxn modelId="{5C550FD8-05ED-48D6-BE2A-99F5A93DBF2C}" type="presParOf" srcId="{E970581D-973D-4223-8313-09AE5BD19C41}" destId="{B250A7F8-D763-464D-8BDA-33CB870627ED}" srcOrd="1" destOrd="0" presId="urn:microsoft.com/office/officeart/2005/8/layout/hierarchy3"/>
    <dgm:cxn modelId="{82AF9FBE-A8E7-48AB-9DB6-8226ED763FED}" type="presParOf" srcId="{B6178344-0D91-4562-887D-97E32589B322}" destId="{CC10301D-0D57-455D-9170-7DB9E0394A8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A57682D-E2B9-4555-9EBF-AED87F468054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CEA9E6F3-577C-4510-9A17-11037961C741}">
      <dgm:prSet/>
      <dgm:spPr/>
      <dgm:t>
        <a:bodyPr/>
        <a:lstStyle/>
        <a:p>
          <a:r>
            <a:rPr lang="ru-RU"/>
            <a:t>Позитивное – предъявление положительного стимула</a:t>
          </a:r>
          <a:endParaRPr lang="en-US"/>
        </a:p>
      </dgm:t>
    </dgm:pt>
    <dgm:pt modelId="{EDFEE329-C84D-4E5D-BA08-8B553E035F29}" type="parTrans" cxnId="{0A6B7093-107C-4720-A982-E558329ED4B5}">
      <dgm:prSet/>
      <dgm:spPr/>
      <dgm:t>
        <a:bodyPr/>
        <a:lstStyle/>
        <a:p>
          <a:endParaRPr lang="en-US"/>
        </a:p>
      </dgm:t>
    </dgm:pt>
    <dgm:pt modelId="{1A4D1B19-AA3E-453D-9CD3-32BD98FF4543}" type="sibTrans" cxnId="{0A6B7093-107C-4720-A982-E558329ED4B5}">
      <dgm:prSet/>
      <dgm:spPr/>
      <dgm:t>
        <a:bodyPr/>
        <a:lstStyle/>
        <a:p>
          <a:endParaRPr lang="en-US"/>
        </a:p>
      </dgm:t>
    </dgm:pt>
    <dgm:pt modelId="{C3588137-CC4F-4648-A1B7-0F284CAD0AEC}">
      <dgm:prSet/>
      <dgm:spPr/>
      <dgm:t>
        <a:bodyPr/>
        <a:lstStyle/>
        <a:p>
          <a:r>
            <a:rPr lang="ru-RU"/>
            <a:t>Негативное – удаление аверсивного стимула</a:t>
          </a:r>
          <a:endParaRPr lang="en-US"/>
        </a:p>
      </dgm:t>
    </dgm:pt>
    <dgm:pt modelId="{681C3D84-2303-4FAC-8FF6-C30DC010DA9E}" type="parTrans" cxnId="{B9455931-BD5F-43F8-AF98-BF7205844689}">
      <dgm:prSet/>
      <dgm:spPr/>
      <dgm:t>
        <a:bodyPr/>
        <a:lstStyle/>
        <a:p>
          <a:endParaRPr lang="en-US"/>
        </a:p>
      </dgm:t>
    </dgm:pt>
    <dgm:pt modelId="{9F16634D-1F04-438D-B964-D982A4F6A834}" type="sibTrans" cxnId="{B9455931-BD5F-43F8-AF98-BF7205844689}">
      <dgm:prSet/>
      <dgm:spPr/>
      <dgm:t>
        <a:bodyPr/>
        <a:lstStyle/>
        <a:p>
          <a:endParaRPr lang="en-US"/>
        </a:p>
      </dgm:t>
    </dgm:pt>
    <dgm:pt modelId="{90B3113A-291D-49C6-BC6A-E35C2E14C99D}" type="pres">
      <dgm:prSet presAssocID="{EA57682D-E2B9-4555-9EBF-AED87F4680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A95953-CD5D-48AE-B9A2-E6B6C6A013E3}" type="pres">
      <dgm:prSet presAssocID="{CEA9E6F3-577C-4510-9A17-11037961C741}" presName="hierRoot1" presStyleCnt="0"/>
      <dgm:spPr/>
    </dgm:pt>
    <dgm:pt modelId="{87F695D5-BB8C-4108-89C5-7216D15F6890}" type="pres">
      <dgm:prSet presAssocID="{CEA9E6F3-577C-4510-9A17-11037961C741}" presName="composite" presStyleCnt="0"/>
      <dgm:spPr/>
    </dgm:pt>
    <dgm:pt modelId="{70827BA7-BF04-47FA-ACB1-11460796C762}" type="pres">
      <dgm:prSet presAssocID="{CEA9E6F3-577C-4510-9A17-11037961C741}" presName="background" presStyleLbl="node0" presStyleIdx="0" presStyleCnt="2"/>
      <dgm:spPr/>
    </dgm:pt>
    <dgm:pt modelId="{18BE0614-26EF-46BA-B4FD-65614853110F}" type="pres">
      <dgm:prSet presAssocID="{CEA9E6F3-577C-4510-9A17-11037961C741}" presName="text" presStyleLbl="fgAcc0" presStyleIdx="0" presStyleCnt="2">
        <dgm:presLayoutVars>
          <dgm:chPref val="3"/>
        </dgm:presLayoutVars>
      </dgm:prSet>
      <dgm:spPr/>
    </dgm:pt>
    <dgm:pt modelId="{45BAE027-515C-4C0F-95DF-2C3D263E6997}" type="pres">
      <dgm:prSet presAssocID="{CEA9E6F3-577C-4510-9A17-11037961C741}" presName="hierChild2" presStyleCnt="0"/>
      <dgm:spPr/>
    </dgm:pt>
    <dgm:pt modelId="{DA92599F-625D-41F3-8630-ADFDB1522FE2}" type="pres">
      <dgm:prSet presAssocID="{C3588137-CC4F-4648-A1B7-0F284CAD0AEC}" presName="hierRoot1" presStyleCnt="0"/>
      <dgm:spPr/>
    </dgm:pt>
    <dgm:pt modelId="{D85F6300-92DF-4CB7-B88F-22C902B6DA3F}" type="pres">
      <dgm:prSet presAssocID="{C3588137-CC4F-4648-A1B7-0F284CAD0AEC}" presName="composite" presStyleCnt="0"/>
      <dgm:spPr/>
    </dgm:pt>
    <dgm:pt modelId="{C8A7191F-BFBC-4FD6-96AB-D8CB337A1952}" type="pres">
      <dgm:prSet presAssocID="{C3588137-CC4F-4648-A1B7-0F284CAD0AEC}" presName="background" presStyleLbl="node0" presStyleIdx="1" presStyleCnt="2"/>
      <dgm:spPr/>
    </dgm:pt>
    <dgm:pt modelId="{4EFE21D7-B2E9-4AAD-BBA4-08113A838D3D}" type="pres">
      <dgm:prSet presAssocID="{C3588137-CC4F-4648-A1B7-0F284CAD0AEC}" presName="text" presStyleLbl="fgAcc0" presStyleIdx="1" presStyleCnt="2">
        <dgm:presLayoutVars>
          <dgm:chPref val="3"/>
        </dgm:presLayoutVars>
      </dgm:prSet>
      <dgm:spPr/>
    </dgm:pt>
    <dgm:pt modelId="{5FC16E49-5AFC-4403-8964-FE0B0EA1DFBE}" type="pres">
      <dgm:prSet presAssocID="{C3588137-CC4F-4648-A1B7-0F284CAD0AEC}" presName="hierChild2" presStyleCnt="0"/>
      <dgm:spPr/>
    </dgm:pt>
  </dgm:ptLst>
  <dgm:cxnLst>
    <dgm:cxn modelId="{B9455931-BD5F-43F8-AF98-BF7205844689}" srcId="{EA57682D-E2B9-4555-9EBF-AED87F468054}" destId="{C3588137-CC4F-4648-A1B7-0F284CAD0AEC}" srcOrd="1" destOrd="0" parTransId="{681C3D84-2303-4FAC-8FF6-C30DC010DA9E}" sibTransId="{9F16634D-1F04-438D-B964-D982A4F6A834}"/>
    <dgm:cxn modelId="{D0B33971-7C14-44F0-9D2A-E31BB9974BE2}" type="presOf" srcId="{EA57682D-E2B9-4555-9EBF-AED87F468054}" destId="{90B3113A-291D-49C6-BC6A-E35C2E14C99D}" srcOrd="0" destOrd="0" presId="urn:microsoft.com/office/officeart/2005/8/layout/hierarchy1"/>
    <dgm:cxn modelId="{0A6B7093-107C-4720-A982-E558329ED4B5}" srcId="{EA57682D-E2B9-4555-9EBF-AED87F468054}" destId="{CEA9E6F3-577C-4510-9A17-11037961C741}" srcOrd="0" destOrd="0" parTransId="{EDFEE329-C84D-4E5D-BA08-8B553E035F29}" sibTransId="{1A4D1B19-AA3E-453D-9CD3-32BD98FF4543}"/>
    <dgm:cxn modelId="{6ECAE5CF-F7A1-4E52-ACFB-735AC1DA662C}" type="presOf" srcId="{C3588137-CC4F-4648-A1B7-0F284CAD0AEC}" destId="{4EFE21D7-B2E9-4AAD-BBA4-08113A838D3D}" srcOrd="0" destOrd="0" presId="urn:microsoft.com/office/officeart/2005/8/layout/hierarchy1"/>
    <dgm:cxn modelId="{9A10E7E7-91AA-4DCB-9B0C-36B8F87F2294}" type="presOf" srcId="{CEA9E6F3-577C-4510-9A17-11037961C741}" destId="{18BE0614-26EF-46BA-B4FD-65614853110F}" srcOrd="0" destOrd="0" presId="urn:microsoft.com/office/officeart/2005/8/layout/hierarchy1"/>
    <dgm:cxn modelId="{0F919EF8-D871-4500-BFC1-11AA3644E6EA}" type="presParOf" srcId="{90B3113A-291D-49C6-BC6A-E35C2E14C99D}" destId="{5AA95953-CD5D-48AE-B9A2-E6B6C6A013E3}" srcOrd="0" destOrd="0" presId="urn:microsoft.com/office/officeart/2005/8/layout/hierarchy1"/>
    <dgm:cxn modelId="{2AB26BE1-54EA-4B1C-A92C-C033C6F2AC50}" type="presParOf" srcId="{5AA95953-CD5D-48AE-B9A2-E6B6C6A013E3}" destId="{87F695D5-BB8C-4108-89C5-7216D15F6890}" srcOrd="0" destOrd="0" presId="urn:microsoft.com/office/officeart/2005/8/layout/hierarchy1"/>
    <dgm:cxn modelId="{7BA27532-59B6-4528-B991-864D1BE58046}" type="presParOf" srcId="{87F695D5-BB8C-4108-89C5-7216D15F6890}" destId="{70827BA7-BF04-47FA-ACB1-11460796C762}" srcOrd="0" destOrd="0" presId="urn:microsoft.com/office/officeart/2005/8/layout/hierarchy1"/>
    <dgm:cxn modelId="{B8B1E676-5008-4C3F-AD6B-5F78C5C353C0}" type="presParOf" srcId="{87F695D5-BB8C-4108-89C5-7216D15F6890}" destId="{18BE0614-26EF-46BA-B4FD-65614853110F}" srcOrd="1" destOrd="0" presId="urn:microsoft.com/office/officeart/2005/8/layout/hierarchy1"/>
    <dgm:cxn modelId="{91332E43-D902-4672-870A-151567A9C1E4}" type="presParOf" srcId="{5AA95953-CD5D-48AE-B9A2-E6B6C6A013E3}" destId="{45BAE027-515C-4C0F-95DF-2C3D263E6997}" srcOrd="1" destOrd="0" presId="urn:microsoft.com/office/officeart/2005/8/layout/hierarchy1"/>
    <dgm:cxn modelId="{35690FD9-4289-4958-B163-082AFB616448}" type="presParOf" srcId="{90B3113A-291D-49C6-BC6A-E35C2E14C99D}" destId="{DA92599F-625D-41F3-8630-ADFDB1522FE2}" srcOrd="1" destOrd="0" presId="urn:microsoft.com/office/officeart/2005/8/layout/hierarchy1"/>
    <dgm:cxn modelId="{C8F0232E-19DF-4783-ABFE-E47F27A86EB4}" type="presParOf" srcId="{DA92599F-625D-41F3-8630-ADFDB1522FE2}" destId="{D85F6300-92DF-4CB7-B88F-22C902B6DA3F}" srcOrd="0" destOrd="0" presId="urn:microsoft.com/office/officeart/2005/8/layout/hierarchy1"/>
    <dgm:cxn modelId="{D56250DC-D932-4AA1-8D1A-79BA66385CC4}" type="presParOf" srcId="{D85F6300-92DF-4CB7-B88F-22C902B6DA3F}" destId="{C8A7191F-BFBC-4FD6-96AB-D8CB337A1952}" srcOrd="0" destOrd="0" presId="urn:microsoft.com/office/officeart/2005/8/layout/hierarchy1"/>
    <dgm:cxn modelId="{8B64131B-531E-48AE-82C8-73E24B78A779}" type="presParOf" srcId="{D85F6300-92DF-4CB7-B88F-22C902B6DA3F}" destId="{4EFE21D7-B2E9-4AAD-BBA4-08113A838D3D}" srcOrd="1" destOrd="0" presId="urn:microsoft.com/office/officeart/2005/8/layout/hierarchy1"/>
    <dgm:cxn modelId="{CEDEDEEE-61AF-442B-A87C-A75937C3ED3D}" type="presParOf" srcId="{DA92599F-625D-41F3-8630-ADFDB1522FE2}" destId="{5FC16E49-5AFC-4403-8964-FE0B0EA1DFB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E773F29-52A2-429F-BA7A-38F12225331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7EC5B1A-98BB-40CD-8509-85E07393ED72}">
      <dgm:prSet/>
      <dgm:spPr/>
      <dgm:t>
        <a:bodyPr/>
        <a:lstStyle/>
        <a:p>
          <a:r>
            <a:rPr lang="ru-RU"/>
            <a:t>Позитивное – предъявление аверсивного стимула</a:t>
          </a:r>
          <a:endParaRPr lang="en-US"/>
        </a:p>
      </dgm:t>
    </dgm:pt>
    <dgm:pt modelId="{560EE41B-DD53-4AC7-8662-DD4905D56103}" type="parTrans" cxnId="{52857ECF-D923-433C-A738-0170A238A24D}">
      <dgm:prSet/>
      <dgm:spPr/>
      <dgm:t>
        <a:bodyPr/>
        <a:lstStyle/>
        <a:p>
          <a:endParaRPr lang="en-US"/>
        </a:p>
      </dgm:t>
    </dgm:pt>
    <dgm:pt modelId="{0326C00B-C7A7-42B1-A5EB-0E24FC6ABBF4}" type="sibTrans" cxnId="{52857ECF-D923-433C-A738-0170A238A24D}">
      <dgm:prSet/>
      <dgm:spPr/>
      <dgm:t>
        <a:bodyPr/>
        <a:lstStyle/>
        <a:p>
          <a:endParaRPr lang="en-US"/>
        </a:p>
      </dgm:t>
    </dgm:pt>
    <dgm:pt modelId="{295C9884-9668-46EF-8799-AD63E5E5557D}">
      <dgm:prSet/>
      <dgm:spPr/>
      <dgm:t>
        <a:bodyPr/>
        <a:lstStyle/>
        <a:p>
          <a:r>
            <a:rPr lang="ru-RU"/>
            <a:t>Негативное – удаление положительного стимула</a:t>
          </a:r>
          <a:endParaRPr lang="en-US"/>
        </a:p>
      </dgm:t>
    </dgm:pt>
    <dgm:pt modelId="{B3DC8C3C-4B2F-4813-8817-B41B04CA8C62}" type="parTrans" cxnId="{77314776-378F-4C68-B15E-1AA42FEEAEED}">
      <dgm:prSet/>
      <dgm:spPr/>
      <dgm:t>
        <a:bodyPr/>
        <a:lstStyle/>
        <a:p>
          <a:endParaRPr lang="en-US"/>
        </a:p>
      </dgm:t>
    </dgm:pt>
    <dgm:pt modelId="{136A44E7-F7F7-4CB0-868B-16B5FA36B47F}" type="sibTrans" cxnId="{77314776-378F-4C68-B15E-1AA42FEEAEED}">
      <dgm:prSet/>
      <dgm:spPr/>
      <dgm:t>
        <a:bodyPr/>
        <a:lstStyle/>
        <a:p>
          <a:endParaRPr lang="en-US"/>
        </a:p>
      </dgm:t>
    </dgm:pt>
    <dgm:pt modelId="{696A6AFB-46E5-4EE1-BEB2-2CF4B9ACCBEA}" type="pres">
      <dgm:prSet presAssocID="{9E773F29-52A2-429F-BA7A-38F122253312}" presName="linear" presStyleCnt="0">
        <dgm:presLayoutVars>
          <dgm:animLvl val="lvl"/>
          <dgm:resizeHandles val="exact"/>
        </dgm:presLayoutVars>
      </dgm:prSet>
      <dgm:spPr/>
    </dgm:pt>
    <dgm:pt modelId="{6B67A1ED-942E-4ED1-BA11-24B2337E4686}" type="pres">
      <dgm:prSet presAssocID="{47EC5B1A-98BB-40CD-8509-85E07393ED7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D4F94F8-BD31-41DE-9CA6-796DA513E839}" type="pres">
      <dgm:prSet presAssocID="{0326C00B-C7A7-42B1-A5EB-0E24FC6ABBF4}" presName="spacer" presStyleCnt="0"/>
      <dgm:spPr/>
    </dgm:pt>
    <dgm:pt modelId="{B0EAC40B-1FFC-4C83-BD8F-E3D8B4401CB0}" type="pres">
      <dgm:prSet presAssocID="{295C9884-9668-46EF-8799-AD63E5E5557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7314776-378F-4C68-B15E-1AA42FEEAEED}" srcId="{9E773F29-52A2-429F-BA7A-38F122253312}" destId="{295C9884-9668-46EF-8799-AD63E5E5557D}" srcOrd="1" destOrd="0" parTransId="{B3DC8C3C-4B2F-4813-8817-B41B04CA8C62}" sibTransId="{136A44E7-F7F7-4CB0-868B-16B5FA36B47F}"/>
    <dgm:cxn modelId="{1540D29B-0E66-43A8-8552-2DB97E540F59}" type="presOf" srcId="{47EC5B1A-98BB-40CD-8509-85E07393ED72}" destId="{6B67A1ED-942E-4ED1-BA11-24B2337E4686}" srcOrd="0" destOrd="0" presId="urn:microsoft.com/office/officeart/2005/8/layout/vList2"/>
    <dgm:cxn modelId="{52857ECF-D923-433C-A738-0170A238A24D}" srcId="{9E773F29-52A2-429F-BA7A-38F122253312}" destId="{47EC5B1A-98BB-40CD-8509-85E07393ED72}" srcOrd="0" destOrd="0" parTransId="{560EE41B-DD53-4AC7-8662-DD4905D56103}" sibTransId="{0326C00B-C7A7-42B1-A5EB-0E24FC6ABBF4}"/>
    <dgm:cxn modelId="{0C73DFE4-240A-47B9-A5A8-B5D5DAB3F926}" type="presOf" srcId="{9E773F29-52A2-429F-BA7A-38F122253312}" destId="{696A6AFB-46E5-4EE1-BEB2-2CF4B9ACCBEA}" srcOrd="0" destOrd="0" presId="urn:microsoft.com/office/officeart/2005/8/layout/vList2"/>
    <dgm:cxn modelId="{5D5202E7-73D8-483E-A53D-A79C71695AAE}" type="presOf" srcId="{295C9884-9668-46EF-8799-AD63E5E5557D}" destId="{B0EAC40B-1FFC-4C83-BD8F-E3D8B4401CB0}" srcOrd="0" destOrd="0" presId="urn:microsoft.com/office/officeart/2005/8/layout/vList2"/>
    <dgm:cxn modelId="{5B88A78F-9F59-48B6-AE61-0E3B26163463}" type="presParOf" srcId="{696A6AFB-46E5-4EE1-BEB2-2CF4B9ACCBEA}" destId="{6B67A1ED-942E-4ED1-BA11-24B2337E4686}" srcOrd="0" destOrd="0" presId="urn:microsoft.com/office/officeart/2005/8/layout/vList2"/>
    <dgm:cxn modelId="{9CEFADA5-2B63-4638-A1C0-3E9FC12408F3}" type="presParOf" srcId="{696A6AFB-46E5-4EE1-BEB2-2CF4B9ACCBEA}" destId="{4D4F94F8-BD31-41DE-9CA6-796DA513E839}" srcOrd="1" destOrd="0" presId="urn:microsoft.com/office/officeart/2005/8/layout/vList2"/>
    <dgm:cxn modelId="{8AB308F4-DDA0-4681-80EC-A123F6134F1E}" type="presParOf" srcId="{696A6AFB-46E5-4EE1-BEB2-2CF4B9ACCBEA}" destId="{B0EAC40B-1FFC-4C83-BD8F-E3D8B4401CB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CB671E3-7FDE-4E49-A94B-8B27752B703C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53EA99E-9171-40D9-92EE-BB253E97A5C6}">
      <dgm:prSet/>
      <dgm:spPr/>
      <dgm:t>
        <a:bodyPr/>
        <a:lstStyle/>
        <a:p>
          <a:r>
            <a:rPr lang="ru-RU"/>
            <a:t>С постоянным соотношением (напр., сдельная оплата)</a:t>
          </a:r>
          <a:endParaRPr lang="en-US"/>
        </a:p>
      </dgm:t>
    </dgm:pt>
    <dgm:pt modelId="{D4A691C9-02AC-49EE-A142-22BE5D21D8CC}" type="parTrans" cxnId="{C88F245A-4260-425C-8E33-71C9CEC6E58B}">
      <dgm:prSet/>
      <dgm:spPr/>
      <dgm:t>
        <a:bodyPr/>
        <a:lstStyle/>
        <a:p>
          <a:endParaRPr lang="en-US"/>
        </a:p>
      </dgm:t>
    </dgm:pt>
    <dgm:pt modelId="{FF9496B9-F4E7-4125-94D0-CEBB9E3DEFB1}" type="sibTrans" cxnId="{C88F245A-4260-425C-8E33-71C9CEC6E58B}">
      <dgm:prSet/>
      <dgm:spPr/>
      <dgm:t>
        <a:bodyPr/>
        <a:lstStyle/>
        <a:p>
          <a:endParaRPr lang="en-US"/>
        </a:p>
      </dgm:t>
    </dgm:pt>
    <dgm:pt modelId="{3B802EA9-CB4D-4C7A-8FFB-06BC40DBAB01}">
      <dgm:prSet/>
      <dgm:spPr/>
      <dgm:t>
        <a:bodyPr/>
        <a:lstStyle/>
        <a:p>
          <a:r>
            <a:rPr lang="ru-RU"/>
            <a:t>С постоянным интервалом (напр., оклад или семестровый экзамен)</a:t>
          </a:r>
          <a:endParaRPr lang="en-US"/>
        </a:p>
      </dgm:t>
    </dgm:pt>
    <dgm:pt modelId="{E995400B-E9C6-454E-8EC4-13B9A2102C48}" type="parTrans" cxnId="{54215167-70C9-4723-B1BC-AFC3EBE29260}">
      <dgm:prSet/>
      <dgm:spPr/>
      <dgm:t>
        <a:bodyPr/>
        <a:lstStyle/>
        <a:p>
          <a:endParaRPr lang="en-US"/>
        </a:p>
      </dgm:t>
    </dgm:pt>
    <dgm:pt modelId="{640D04D9-72CA-48BF-A9DA-F3A4FE6929F1}" type="sibTrans" cxnId="{54215167-70C9-4723-B1BC-AFC3EBE29260}">
      <dgm:prSet/>
      <dgm:spPr/>
      <dgm:t>
        <a:bodyPr/>
        <a:lstStyle/>
        <a:p>
          <a:endParaRPr lang="en-US"/>
        </a:p>
      </dgm:t>
    </dgm:pt>
    <dgm:pt modelId="{A77DF511-C9ED-4342-B223-44873DFC67B6}">
      <dgm:prSet/>
      <dgm:spPr/>
      <dgm:t>
        <a:bodyPr/>
        <a:lstStyle/>
        <a:p>
          <a:r>
            <a:rPr lang="ru-RU"/>
            <a:t>С вариативным соотношением (напр., азартная игра)</a:t>
          </a:r>
          <a:endParaRPr lang="en-US"/>
        </a:p>
      </dgm:t>
    </dgm:pt>
    <dgm:pt modelId="{96F8BAFE-BE28-4D52-A0DE-4AB8278A8BE5}" type="parTrans" cxnId="{BC090761-B744-4FA3-BD7F-41CC0FC17BF9}">
      <dgm:prSet/>
      <dgm:spPr/>
      <dgm:t>
        <a:bodyPr/>
        <a:lstStyle/>
        <a:p>
          <a:endParaRPr lang="en-US"/>
        </a:p>
      </dgm:t>
    </dgm:pt>
    <dgm:pt modelId="{91B38435-CD12-4F90-ACF5-F7F38267C6FE}" type="sibTrans" cxnId="{BC090761-B744-4FA3-BD7F-41CC0FC17BF9}">
      <dgm:prSet/>
      <dgm:spPr/>
      <dgm:t>
        <a:bodyPr/>
        <a:lstStyle/>
        <a:p>
          <a:endParaRPr lang="en-US"/>
        </a:p>
      </dgm:t>
    </dgm:pt>
    <dgm:pt modelId="{7E11CB63-760B-4043-82F8-5FA8F78CBC10}">
      <dgm:prSet/>
      <dgm:spPr/>
      <dgm:t>
        <a:bodyPr/>
        <a:lstStyle/>
        <a:p>
          <a:r>
            <a:rPr lang="ru-RU"/>
            <a:t>С вариативным интервалом (напр., нерегулярные премии или неожиданные контрольные работы)</a:t>
          </a:r>
          <a:endParaRPr lang="en-US"/>
        </a:p>
      </dgm:t>
    </dgm:pt>
    <dgm:pt modelId="{BADB270C-AC6D-45DF-BCCA-550918B7417A}" type="parTrans" cxnId="{36553942-93A5-411D-A131-A62364903772}">
      <dgm:prSet/>
      <dgm:spPr/>
      <dgm:t>
        <a:bodyPr/>
        <a:lstStyle/>
        <a:p>
          <a:endParaRPr lang="en-US"/>
        </a:p>
      </dgm:t>
    </dgm:pt>
    <dgm:pt modelId="{56F75BB8-99A1-4837-923F-8A17AFA414D6}" type="sibTrans" cxnId="{36553942-93A5-411D-A131-A62364903772}">
      <dgm:prSet/>
      <dgm:spPr/>
      <dgm:t>
        <a:bodyPr/>
        <a:lstStyle/>
        <a:p>
          <a:endParaRPr lang="en-US"/>
        </a:p>
      </dgm:t>
    </dgm:pt>
    <dgm:pt modelId="{C28BD8E8-6671-4A69-8200-1684BB58B9B4}" type="pres">
      <dgm:prSet presAssocID="{2CB671E3-7FDE-4E49-A94B-8B27752B703C}" presName="matrix" presStyleCnt="0">
        <dgm:presLayoutVars>
          <dgm:chMax val="1"/>
          <dgm:dir/>
          <dgm:resizeHandles val="exact"/>
        </dgm:presLayoutVars>
      </dgm:prSet>
      <dgm:spPr/>
    </dgm:pt>
    <dgm:pt modelId="{9D411B73-6F95-481F-A115-C5E7153E5B94}" type="pres">
      <dgm:prSet presAssocID="{2CB671E3-7FDE-4E49-A94B-8B27752B703C}" presName="diamond" presStyleLbl="bgShp" presStyleIdx="0" presStyleCnt="1"/>
      <dgm:spPr/>
    </dgm:pt>
    <dgm:pt modelId="{54F6D7BE-2F1C-4747-BA84-12D6FE304F12}" type="pres">
      <dgm:prSet presAssocID="{2CB671E3-7FDE-4E49-A94B-8B27752B703C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F94FDC6-145F-4861-8A94-97102E75B14A}" type="pres">
      <dgm:prSet presAssocID="{2CB671E3-7FDE-4E49-A94B-8B27752B703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086412E-5FDA-4A3E-8A2F-D60DA49900E2}" type="pres">
      <dgm:prSet presAssocID="{2CB671E3-7FDE-4E49-A94B-8B27752B703C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3565765-5A83-48C7-BF36-D81EAC22E828}" type="pres">
      <dgm:prSet presAssocID="{2CB671E3-7FDE-4E49-A94B-8B27752B703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E691C13-F9A4-4B65-8DB7-98E6F6AA3282}" type="presOf" srcId="{7E11CB63-760B-4043-82F8-5FA8F78CBC10}" destId="{13565765-5A83-48C7-BF36-D81EAC22E828}" srcOrd="0" destOrd="0" presId="urn:microsoft.com/office/officeart/2005/8/layout/matrix3"/>
    <dgm:cxn modelId="{BC090761-B744-4FA3-BD7F-41CC0FC17BF9}" srcId="{2CB671E3-7FDE-4E49-A94B-8B27752B703C}" destId="{A77DF511-C9ED-4342-B223-44873DFC67B6}" srcOrd="2" destOrd="0" parTransId="{96F8BAFE-BE28-4D52-A0DE-4AB8278A8BE5}" sibTransId="{91B38435-CD12-4F90-ACF5-F7F38267C6FE}"/>
    <dgm:cxn modelId="{36553942-93A5-411D-A131-A62364903772}" srcId="{2CB671E3-7FDE-4E49-A94B-8B27752B703C}" destId="{7E11CB63-760B-4043-82F8-5FA8F78CBC10}" srcOrd="3" destOrd="0" parTransId="{BADB270C-AC6D-45DF-BCCA-550918B7417A}" sibTransId="{56F75BB8-99A1-4837-923F-8A17AFA414D6}"/>
    <dgm:cxn modelId="{FB2E4E64-5409-4BCD-828F-C0EAEC3BB158}" type="presOf" srcId="{2CB671E3-7FDE-4E49-A94B-8B27752B703C}" destId="{C28BD8E8-6671-4A69-8200-1684BB58B9B4}" srcOrd="0" destOrd="0" presId="urn:microsoft.com/office/officeart/2005/8/layout/matrix3"/>
    <dgm:cxn modelId="{1C64F844-8366-4E24-BC93-49A8F1CB293A}" type="presOf" srcId="{A77DF511-C9ED-4342-B223-44873DFC67B6}" destId="{9086412E-5FDA-4A3E-8A2F-D60DA49900E2}" srcOrd="0" destOrd="0" presId="urn:microsoft.com/office/officeart/2005/8/layout/matrix3"/>
    <dgm:cxn modelId="{54215167-70C9-4723-B1BC-AFC3EBE29260}" srcId="{2CB671E3-7FDE-4E49-A94B-8B27752B703C}" destId="{3B802EA9-CB4D-4C7A-8FFB-06BC40DBAB01}" srcOrd="1" destOrd="0" parTransId="{E995400B-E9C6-454E-8EC4-13B9A2102C48}" sibTransId="{640D04D9-72CA-48BF-A9DA-F3A4FE6929F1}"/>
    <dgm:cxn modelId="{C88F245A-4260-425C-8E33-71C9CEC6E58B}" srcId="{2CB671E3-7FDE-4E49-A94B-8B27752B703C}" destId="{D53EA99E-9171-40D9-92EE-BB253E97A5C6}" srcOrd="0" destOrd="0" parTransId="{D4A691C9-02AC-49EE-A142-22BE5D21D8CC}" sibTransId="{FF9496B9-F4E7-4125-94D0-CEBB9E3DEFB1}"/>
    <dgm:cxn modelId="{1178177F-5EC7-4F3C-B4BD-0E0CA440C722}" type="presOf" srcId="{D53EA99E-9171-40D9-92EE-BB253E97A5C6}" destId="{54F6D7BE-2F1C-4747-BA84-12D6FE304F12}" srcOrd="0" destOrd="0" presId="urn:microsoft.com/office/officeart/2005/8/layout/matrix3"/>
    <dgm:cxn modelId="{3C1E4AAE-5021-4D99-BF19-2681D2EF069F}" type="presOf" srcId="{3B802EA9-CB4D-4C7A-8FFB-06BC40DBAB01}" destId="{BF94FDC6-145F-4861-8A94-97102E75B14A}" srcOrd="0" destOrd="0" presId="urn:microsoft.com/office/officeart/2005/8/layout/matrix3"/>
    <dgm:cxn modelId="{61604D4B-901D-4288-AA73-FEAA907AFD32}" type="presParOf" srcId="{C28BD8E8-6671-4A69-8200-1684BB58B9B4}" destId="{9D411B73-6F95-481F-A115-C5E7153E5B94}" srcOrd="0" destOrd="0" presId="urn:microsoft.com/office/officeart/2005/8/layout/matrix3"/>
    <dgm:cxn modelId="{3005170D-2D92-4D0C-9ADE-410F8A4CDFB4}" type="presParOf" srcId="{C28BD8E8-6671-4A69-8200-1684BB58B9B4}" destId="{54F6D7BE-2F1C-4747-BA84-12D6FE304F12}" srcOrd="1" destOrd="0" presId="urn:microsoft.com/office/officeart/2005/8/layout/matrix3"/>
    <dgm:cxn modelId="{C774B4D6-F990-400C-A8A1-9A1B5864D555}" type="presParOf" srcId="{C28BD8E8-6671-4A69-8200-1684BB58B9B4}" destId="{BF94FDC6-145F-4861-8A94-97102E75B14A}" srcOrd="2" destOrd="0" presId="urn:microsoft.com/office/officeart/2005/8/layout/matrix3"/>
    <dgm:cxn modelId="{3C03659F-ED04-43F0-9414-B8AA30329A52}" type="presParOf" srcId="{C28BD8E8-6671-4A69-8200-1684BB58B9B4}" destId="{9086412E-5FDA-4A3E-8A2F-D60DA49900E2}" srcOrd="3" destOrd="0" presId="urn:microsoft.com/office/officeart/2005/8/layout/matrix3"/>
    <dgm:cxn modelId="{CC269210-B3C6-4DE0-8C47-0EA817D2EAE9}" type="presParOf" srcId="{C28BD8E8-6671-4A69-8200-1684BB58B9B4}" destId="{13565765-5A83-48C7-BF36-D81EAC22E82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586B0D-BF0C-44BE-A1DA-D86D9202263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4B0444-003C-4CE5-8DB8-BE582EF547A0}">
      <dgm:prSet phldrT="[Текст]"/>
      <dgm:spPr/>
      <dgm:t>
        <a:bodyPr/>
        <a:lstStyle/>
        <a:p>
          <a:r>
            <a:rPr lang="ru-RU" dirty="0"/>
            <a:t>Классический</a:t>
          </a:r>
        </a:p>
      </dgm:t>
    </dgm:pt>
    <dgm:pt modelId="{38BFA996-5E58-44CE-A74B-437E3FDB1461}" type="parTrans" cxnId="{00E2D4F7-361E-4F03-8695-8890A806E993}">
      <dgm:prSet/>
      <dgm:spPr/>
      <dgm:t>
        <a:bodyPr/>
        <a:lstStyle/>
        <a:p>
          <a:endParaRPr lang="ru-RU"/>
        </a:p>
      </dgm:t>
    </dgm:pt>
    <dgm:pt modelId="{A512EA6F-EC4A-44E3-A0CC-82554E847EA9}" type="sibTrans" cxnId="{00E2D4F7-361E-4F03-8695-8890A806E993}">
      <dgm:prSet/>
      <dgm:spPr/>
      <dgm:t>
        <a:bodyPr/>
        <a:lstStyle/>
        <a:p>
          <a:endParaRPr lang="ru-RU"/>
        </a:p>
      </dgm:t>
    </dgm:pt>
    <dgm:pt modelId="{A32E7DDD-6C95-4122-B9C2-B435AE136FC1}">
      <dgm:prSet phldrT="[Текст]"/>
      <dgm:spPr/>
      <dgm:t>
        <a:bodyPr/>
        <a:lstStyle/>
        <a:p>
          <a:r>
            <a:rPr lang="ru-RU" dirty="0"/>
            <a:t>Строгий</a:t>
          </a:r>
        </a:p>
      </dgm:t>
    </dgm:pt>
    <dgm:pt modelId="{AB372627-0F62-4893-AF2D-8F57F8E607F9}" type="parTrans" cxnId="{77BD3047-DA40-40A2-B0D4-2E2285FE7062}">
      <dgm:prSet/>
      <dgm:spPr/>
      <dgm:t>
        <a:bodyPr/>
        <a:lstStyle/>
        <a:p>
          <a:endParaRPr lang="ru-RU"/>
        </a:p>
      </dgm:t>
    </dgm:pt>
    <dgm:pt modelId="{76E20F93-7B13-4F43-B8E0-FF20BE0EC1ED}" type="sibTrans" cxnId="{77BD3047-DA40-40A2-B0D4-2E2285FE7062}">
      <dgm:prSet/>
      <dgm:spPr/>
      <dgm:t>
        <a:bodyPr/>
        <a:lstStyle/>
        <a:p>
          <a:endParaRPr lang="ru-RU"/>
        </a:p>
      </dgm:t>
    </dgm:pt>
    <dgm:pt modelId="{A27D272E-0E26-44B6-B7D3-61C43FAEE615}">
      <dgm:prSet phldrT="[Текст]"/>
      <dgm:spPr/>
      <dgm:t>
        <a:bodyPr/>
        <a:lstStyle/>
        <a:p>
          <a:r>
            <a:rPr lang="ru-RU" dirty="0"/>
            <a:t>Методологический</a:t>
          </a:r>
        </a:p>
      </dgm:t>
    </dgm:pt>
    <dgm:pt modelId="{6B6B0873-3A99-4EA5-91EB-CE6B82CAA72B}" type="parTrans" cxnId="{1EC775EE-5031-4B6F-9923-D0F06DDF2F34}">
      <dgm:prSet/>
      <dgm:spPr/>
      <dgm:t>
        <a:bodyPr/>
        <a:lstStyle/>
        <a:p>
          <a:endParaRPr lang="ru-RU"/>
        </a:p>
      </dgm:t>
    </dgm:pt>
    <dgm:pt modelId="{0C68BE1E-8F14-4231-A5AA-93CCE91293AB}" type="sibTrans" cxnId="{1EC775EE-5031-4B6F-9923-D0F06DDF2F34}">
      <dgm:prSet/>
      <dgm:spPr/>
      <dgm:t>
        <a:bodyPr/>
        <a:lstStyle/>
        <a:p>
          <a:endParaRPr lang="ru-RU"/>
        </a:p>
      </dgm:t>
    </dgm:pt>
    <dgm:pt modelId="{FC703523-19C0-46CA-AD2E-58902550B3B7}">
      <dgm:prSet phldrT="[Текст]"/>
      <dgm:spPr/>
      <dgm:t>
        <a:bodyPr/>
        <a:lstStyle/>
        <a:p>
          <a:r>
            <a:rPr lang="ru-RU" dirty="0"/>
            <a:t>Оперантный</a:t>
          </a:r>
        </a:p>
      </dgm:t>
    </dgm:pt>
    <dgm:pt modelId="{86CEE0BA-CDAF-4272-BB1E-76F640918457}" type="parTrans" cxnId="{4499C87E-2680-4776-8EFB-9540827EF13C}">
      <dgm:prSet/>
      <dgm:spPr/>
      <dgm:t>
        <a:bodyPr/>
        <a:lstStyle/>
        <a:p>
          <a:endParaRPr lang="ru-RU"/>
        </a:p>
      </dgm:t>
    </dgm:pt>
    <dgm:pt modelId="{9808BFAC-1B95-438E-A673-585CDCF2578D}" type="sibTrans" cxnId="{4499C87E-2680-4776-8EFB-9540827EF13C}">
      <dgm:prSet/>
      <dgm:spPr/>
      <dgm:t>
        <a:bodyPr/>
        <a:lstStyle/>
        <a:p>
          <a:endParaRPr lang="ru-RU"/>
        </a:p>
      </dgm:t>
    </dgm:pt>
    <dgm:pt modelId="{216248B0-FF6B-40E2-BF85-A4AC065F8F11}" type="pres">
      <dgm:prSet presAssocID="{1B586B0D-BF0C-44BE-A1DA-D86D920226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4D580A4-6200-467A-A31D-EDD92A11B3BA}" type="pres">
      <dgm:prSet presAssocID="{B54B0444-003C-4CE5-8DB8-BE582EF547A0}" presName="hierRoot1" presStyleCnt="0">
        <dgm:presLayoutVars>
          <dgm:hierBranch val="init"/>
        </dgm:presLayoutVars>
      </dgm:prSet>
      <dgm:spPr/>
    </dgm:pt>
    <dgm:pt modelId="{3AD8224E-1A03-4404-868E-BD37E9D2A742}" type="pres">
      <dgm:prSet presAssocID="{B54B0444-003C-4CE5-8DB8-BE582EF547A0}" presName="rootComposite1" presStyleCnt="0"/>
      <dgm:spPr/>
    </dgm:pt>
    <dgm:pt modelId="{524658EF-B10F-49C8-BA21-7DAFB7EB1EC6}" type="pres">
      <dgm:prSet presAssocID="{B54B0444-003C-4CE5-8DB8-BE582EF547A0}" presName="rootText1" presStyleLbl="node0" presStyleIdx="0" presStyleCnt="1">
        <dgm:presLayoutVars>
          <dgm:chPref val="3"/>
        </dgm:presLayoutVars>
      </dgm:prSet>
      <dgm:spPr/>
    </dgm:pt>
    <dgm:pt modelId="{5E8619FD-283C-4D23-B8AC-F4FAFFE345CA}" type="pres">
      <dgm:prSet presAssocID="{B54B0444-003C-4CE5-8DB8-BE582EF547A0}" presName="rootConnector1" presStyleLbl="node1" presStyleIdx="0" presStyleCnt="0"/>
      <dgm:spPr/>
    </dgm:pt>
    <dgm:pt modelId="{A62FC99B-7295-4901-892E-84462743831C}" type="pres">
      <dgm:prSet presAssocID="{B54B0444-003C-4CE5-8DB8-BE582EF547A0}" presName="hierChild2" presStyleCnt="0"/>
      <dgm:spPr/>
    </dgm:pt>
    <dgm:pt modelId="{70EC6278-3709-4A2C-8AED-1816FD9115B0}" type="pres">
      <dgm:prSet presAssocID="{AB372627-0F62-4893-AF2D-8F57F8E607F9}" presName="Name37" presStyleLbl="parChTrans1D2" presStyleIdx="0" presStyleCnt="3"/>
      <dgm:spPr/>
    </dgm:pt>
    <dgm:pt modelId="{DB61DFB8-8C4E-405F-91FE-6025C7195A3F}" type="pres">
      <dgm:prSet presAssocID="{A32E7DDD-6C95-4122-B9C2-B435AE136FC1}" presName="hierRoot2" presStyleCnt="0">
        <dgm:presLayoutVars>
          <dgm:hierBranch val="init"/>
        </dgm:presLayoutVars>
      </dgm:prSet>
      <dgm:spPr/>
    </dgm:pt>
    <dgm:pt modelId="{91D52980-8E61-4018-B5CF-07FC07E47DFC}" type="pres">
      <dgm:prSet presAssocID="{A32E7DDD-6C95-4122-B9C2-B435AE136FC1}" presName="rootComposite" presStyleCnt="0"/>
      <dgm:spPr/>
    </dgm:pt>
    <dgm:pt modelId="{5096FDEA-C756-4D81-AAEA-43BD89549A5A}" type="pres">
      <dgm:prSet presAssocID="{A32E7DDD-6C95-4122-B9C2-B435AE136FC1}" presName="rootText" presStyleLbl="node2" presStyleIdx="0" presStyleCnt="3">
        <dgm:presLayoutVars>
          <dgm:chPref val="3"/>
        </dgm:presLayoutVars>
      </dgm:prSet>
      <dgm:spPr/>
    </dgm:pt>
    <dgm:pt modelId="{F1FCAA4E-D0E9-4C3A-A5A3-850AC02F8B5E}" type="pres">
      <dgm:prSet presAssocID="{A32E7DDD-6C95-4122-B9C2-B435AE136FC1}" presName="rootConnector" presStyleLbl="node2" presStyleIdx="0" presStyleCnt="3"/>
      <dgm:spPr/>
    </dgm:pt>
    <dgm:pt modelId="{03EA7FB4-5982-4B11-ADA2-F4834DCCF6EA}" type="pres">
      <dgm:prSet presAssocID="{A32E7DDD-6C95-4122-B9C2-B435AE136FC1}" presName="hierChild4" presStyleCnt="0"/>
      <dgm:spPr/>
    </dgm:pt>
    <dgm:pt modelId="{B72F0405-35FB-4A54-84E8-9AB84CA5FA9A}" type="pres">
      <dgm:prSet presAssocID="{A32E7DDD-6C95-4122-B9C2-B435AE136FC1}" presName="hierChild5" presStyleCnt="0"/>
      <dgm:spPr/>
    </dgm:pt>
    <dgm:pt modelId="{796BB9B4-49AE-4C09-BBB2-423E07F340BB}" type="pres">
      <dgm:prSet presAssocID="{6B6B0873-3A99-4EA5-91EB-CE6B82CAA72B}" presName="Name37" presStyleLbl="parChTrans1D2" presStyleIdx="1" presStyleCnt="3"/>
      <dgm:spPr/>
    </dgm:pt>
    <dgm:pt modelId="{7A689FB3-609E-4CDA-BFF2-7010708A3BFE}" type="pres">
      <dgm:prSet presAssocID="{A27D272E-0E26-44B6-B7D3-61C43FAEE615}" presName="hierRoot2" presStyleCnt="0">
        <dgm:presLayoutVars>
          <dgm:hierBranch val="init"/>
        </dgm:presLayoutVars>
      </dgm:prSet>
      <dgm:spPr/>
    </dgm:pt>
    <dgm:pt modelId="{1D613FF2-197B-45DE-B7D4-8300DC9BDCA8}" type="pres">
      <dgm:prSet presAssocID="{A27D272E-0E26-44B6-B7D3-61C43FAEE615}" presName="rootComposite" presStyleCnt="0"/>
      <dgm:spPr/>
    </dgm:pt>
    <dgm:pt modelId="{E2EC28A7-3C08-4AC0-BC91-543F2D0F236A}" type="pres">
      <dgm:prSet presAssocID="{A27D272E-0E26-44B6-B7D3-61C43FAEE615}" presName="rootText" presStyleLbl="node2" presStyleIdx="1" presStyleCnt="3">
        <dgm:presLayoutVars>
          <dgm:chPref val="3"/>
        </dgm:presLayoutVars>
      </dgm:prSet>
      <dgm:spPr/>
    </dgm:pt>
    <dgm:pt modelId="{977D34F0-A245-42A4-9490-73B12FC59A63}" type="pres">
      <dgm:prSet presAssocID="{A27D272E-0E26-44B6-B7D3-61C43FAEE615}" presName="rootConnector" presStyleLbl="node2" presStyleIdx="1" presStyleCnt="3"/>
      <dgm:spPr/>
    </dgm:pt>
    <dgm:pt modelId="{40030C2E-C537-4A79-A8F6-1EE5792ABDCE}" type="pres">
      <dgm:prSet presAssocID="{A27D272E-0E26-44B6-B7D3-61C43FAEE615}" presName="hierChild4" presStyleCnt="0"/>
      <dgm:spPr/>
    </dgm:pt>
    <dgm:pt modelId="{0B79F440-58CB-4913-8E93-2882E1846A10}" type="pres">
      <dgm:prSet presAssocID="{A27D272E-0E26-44B6-B7D3-61C43FAEE615}" presName="hierChild5" presStyleCnt="0"/>
      <dgm:spPr/>
    </dgm:pt>
    <dgm:pt modelId="{898899EC-8714-4A56-B245-CAEC8D60B54E}" type="pres">
      <dgm:prSet presAssocID="{86CEE0BA-CDAF-4272-BB1E-76F640918457}" presName="Name37" presStyleLbl="parChTrans1D2" presStyleIdx="2" presStyleCnt="3"/>
      <dgm:spPr/>
    </dgm:pt>
    <dgm:pt modelId="{D1D23F96-9E78-4725-A4DD-C8E86E33311F}" type="pres">
      <dgm:prSet presAssocID="{FC703523-19C0-46CA-AD2E-58902550B3B7}" presName="hierRoot2" presStyleCnt="0">
        <dgm:presLayoutVars>
          <dgm:hierBranch val="init"/>
        </dgm:presLayoutVars>
      </dgm:prSet>
      <dgm:spPr/>
    </dgm:pt>
    <dgm:pt modelId="{12433A40-8D73-4A61-98D6-165B3A079FBA}" type="pres">
      <dgm:prSet presAssocID="{FC703523-19C0-46CA-AD2E-58902550B3B7}" presName="rootComposite" presStyleCnt="0"/>
      <dgm:spPr/>
    </dgm:pt>
    <dgm:pt modelId="{D9C928E2-1917-4D9A-A841-CD729475664A}" type="pres">
      <dgm:prSet presAssocID="{FC703523-19C0-46CA-AD2E-58902550B3B7}" presName="rootText" presStyleLbl="node2" presStyleIdx="2" presStyleCnt="3">
        <dgm:presLayoutVars>
          <dgm:chPref val="3"/>
        </dgm:presLayoutVars>
      </dgm:prSet>
      <dgm:spPr/>
    </dgm:pt>
    <dgm:pt modelId="{FC4A3548-3D33-4EEC-B554-ACC107E762C5}" type="pres">
      <dgm:prSet presAssocID="{FC703523-19C0-46CA-AD2E-58902550B3B7}" presName="rootConnector" presStyleLbl="node2" presStyleIdx="2" presStyleCnt="3"/>
      <dgm:spPr/>
    </dgm:pt>
    <dgm:pt modelId="{C0ED7EBF-5335-4B60-AC2B-0C6B3E9756EF}" type="pres">
      <dgm:prSet presAssocID="{FC703523-19C0-46CA-AD2E-58902550B3B7}" presName="hierChild4" presStyleCnt="0"/>
      <dgm:spPr/>
    </dgm:pt>
    <dgm:pt modelId="{8C221CC1-F04A-47A1-B398-3E0E3837945B}" type="pres">
      <dgm:prSet presAssocID="{FC703523-19C0-46CA-AD2E-58902550B3B7}" presName="hierChild5" presStyleCnt="0"/>
      <dgm:spPr/>
    </dgm:pt>
    <dgm:pt modelId="{00E8BD47-BAB5-463E-9F1C-2DD5AD23CD1D}" type="pres">
      <dgm:prSet presAssocID="{B54B0444-003C-4CE5-8DB8-BE582EF547A0}" presName="hierChild3" presStyleCnt="0"/>
      <dgm:spPr/>
    </dgm:pt>
  </dgm:ptLst>
  <dgm:cxnLst>
    <dgm:cxn modelId="{F20B6F0D-A2C0-428D-9CD0-00EB0B2F4EC1}" type="presOf" srcId="{A27D272E-0E26-44B6-B7D3-61C43FAEE615}" destId="{E2EC28A7-3C08-4AC0-BC91-543F2D0F236A}" srcOrd="0" destOrd="0" presId="urn:microsoft.com/office/officeart/2005/8/layout/orgChart1"/>
    <dgm:cxn modelId="{38E2F621-C099-4501-9A21-59B2B06D98AC}" type="presOf" srcId="{B54B0444-003C-4CE5-8DB8-BE582EF547A0}" destId="{524658EF-B10F-49C8-BA21-7DAFB7EB1EC6}" srcOrd="0" destOrd="0" presId="urn:microsoft.com/office/officeart/2005/8/layout/orgChart1"/>
    <dgm:cxn modelId="{DE78F62E-7A20-4D06-A323-05555A4B7E01}" type="presOf" srcId="{FC703523-19C0-46CA-AD2E-58902550B3B7}" destId="{D9C928E2-1917-4D9A-A841-CD729475664A}" srcOrd="0" destOrd="0" presId="urn:microsoft.com/office/officeart/2005/8/layout/orgChart1"/>
    <dgm:cxn modelId="{25B2853E-250D-4961-B4F2-95E7E3BBE0E1}" type="presOf" srcId="{86CEE0BA-CDAF-4272-BB1E-76F640918457}" destId="{898899EC-8714-4A56-B245-CAEC8D60B54E}" srcOrd="0" destOrd="0" presId="urn:microsoft.com/office/officeart/2005/8/layout/orgChart1"/>
    <dgm:cxn modelId="{67DFA75B-7D3C-44CE-B64C-C9AD9906E6E4}" type="presOf" srcId="{6B6B0873-3A99-4EA5-91EB-CE6B82CAA72B}" destId="{796BB9B4-49AE-4C09-BBB2-423E07F340BB}" srcOrd="0" destOrd="0" presId="urn:microsoft.com/office/officeart/2005/8/layout/orgChart1"/>
    <dgm:cxn modelId="{A37AA063-53B8-4080-A7C4-8A7DA825EA95}" type="presOf" srcId="{A32E7DDD-6C95-4122-B9C2-B435AE136FC1}" destId="{5096FDEA-C756-4D81-AAEA-43BD89549A5A}" srcOrd="0" destOrd="0" presId="urn:microsoft.com/office/officeart/2005/8/layout/orgChart1"/>
    <dgm:cxn modelId="{77BD3047-DA40-40A2-B0D4-2E2285FE7062}" srcId="{B54B0444-003C-4CE5-8DB8-BE582EF547A0}" destId="{A32E7DDD-6C95-4122-B9C2-B435AE136FC1}" srcOrd="0" destOrd="0" parTransId="{AB372627-0F62-4893-AF2D-8F57F8E607F9}" sibTransId="{76E20F93-7B13-4F43-B8E0-FF20BE0EC1ED}"/>
    <dgm:cxn modelId="{23F93E6A-5E26-4578-980D-A4F6E0116A78}" type="presOf" srcId="{1B586B0D-BF0C-44BE-A1DA-D86D92022634}" destId="{216248B0-FF6B-40E2-BF85-A4AC065F8F11}" srcOrd="0" destOrd="0" presId="urn:microsoft.com/office/officeart/2005/8/layout/orgChart1"/>
    <dgm:cxn modelId="{DD5F316F-5349-4E7D-A751-560380608B00}" type="presOf" srcId="{FC703523-19C0-46CA-AD2E-58902550B3B7}" destId="{FC4A3548-3D33-4EEC-B554-ACC107E762C5}" srcOrd="1" destOrd="0" presId="urn:microsoft.com/office/officeart/2005/8/layout/orgChart1"/>
    <dgm:cxn modelId="{8AFDD575-0600-4F8B-A7FE-C0E5CFFE5FB5}" type="presOf" srcId="{B54B0444-003C-4CE5-8DB8-BE582EF547A0}" destId="{5E8619FD-283C-4D23-B8AC-F4FAFFE345CA}" srcOrd="1" destOrd="0" presId="urn:microsoft.com/office/officeart/2005/8/layout/orgChart1"/>
    <dgm:cxn modelId="{39C46779-CB6C-4FA5-B6B0-C6D232F6A613}" type="presOf" srcId="{AB372627-0F62-4893-AF2D-8F57F8E607F9}" destId="{70EC6278-3709-4A2C-8AED-1816FD9115B0}" srcOrd="0" destOrd="0" presId="urn:microsoft.com/office/officeart/2005/8/layout/orgChart1"/>
    <dgm:cxn modelId="{4499C87E-2680-4776-8EFB-9540827EF13C}" srcId="{B54B0444-003C-4CE5-8DB8-BE582EF547A0}" destId="{FC703523-19C0-46CA-AD2E-58902550B3B7}" srcOrd="2" destOrd="0" parTransId="{86CEE0BA-CDAF-4272-BB1E-76F640918457}" sibTransId="{9808BFAC-1B95-438E-A673-585CDCF2578D}"/>
    <dgm:cxn modelId="{9382579A-190A-442B-BA7B-D455183CC728}" type="presOf" srcId="{A27D272E-0E26-44B6-B7D3-61C43FAEE615}" destId="{977D34F0-A245-42A4-9490-73B12FC59A63}" srcOrd="1" destOrd="0" presId="urn:microsoft.com/office/officeart/2005/8/layout/orgChart1"/>
    <dgm:cxn modelId="{80B11FB8-3B52-4F40-A607-C9F101377045}" type="presOf" srcId="{A32E7DDD-6C95-4122-B9C2-B435AE136FC1}" destId="{F1FCAA4E-D0E9-4C3A-A5A3-850AC02F8B5E}" srcOrd="1" destOrd="0" presId="urn:microsoft.com/office/officeart/2005/8/layout/orgChart1"/>
    <dgm:cxn modelId="{1EC775EE-5031-4B6F-9923-D0F06DDF2F34}" srcId="{B54B0444-003C-4CE5-8DB8-BE582EF547A0}" destId="{A27D272E-0E26-44B6-B7D3-61C43FAEE615}" srcOrd="1" destOrd="0" parTransId="{6B6B0873-3A99-4EA5-91EB-CE6B82CAA72B}" sibTransId="{0C68BE1E-8F14-4231-A5AA-93CCE91293AB}"/>
    <dgm:cxn modelId="{00E2D4F7-361E-4F03-8695-8890A806E993}" srcId="{1B586B0D-BF0C-44BE-A1DA-D86D92022634}" destId="{B54B0444-003C-4CE5-8DB8-BE582EF547A0}" srcOrd="0" destOrd="0" parTransId="{38BFA996-5E58-44CE-A74B-437E3FDB1461}" sibTransId="{A512EA6F-EC4A-44E3-A0CC-82554E847EA9}"/>
    <dgm:cxn modelId="{E86DB13A-67F9-4348-A7F4-9CE91AA7C131}" type="presParOf" srcId="{216248B0-FF6B-40E2-BF85-A4AC065F8F11}" destId="{54D580A4-6200-467A-A31D-EDD92A11B3BA}" srcOrd="0" destOrd="0" presId="urn:microsoft.com/office/officeart/2005/8/layout/orgChart1"/>
    <dgm:cxn modelId="{A86466F1-FA0D-40F6-88A5-2E5935B13B85}" type="presParOf" srcId="{54D580A4-6200-467A-A31D-EDD92A11B3BA}" destId="{3AD8224E-1A03-4404-868E-BD37E9D2A742}" srcOrd="0" destOrd="0" presId="urn:microsoft.com/office/officeart/2005/8/layout/orgChart1"/>
    <dgm:cxn modelId="{E155429B-55ED-4C44-8640-EF78B49C98D4}" type="presParOf" srcId="{3AD8224E-1A03-4404-868E-BD37E9D2A742}" destId="{524658EF-B10F-49C8-BA21-7DAFB7EB1EC6}" srcOrd="0" destOrd="0" presId="urn:microsoft.com/office/officeart/2005/8/layout/orgChart1"/>
    <dgm:cxn modelId="{3305C250-6344-4B2A-9083-675EA2330263}" type="presParOf" srcId="{3AD8224E-1A03-4404-868E-BD37E9D2A742}" destId="{5E8619FD-283C-4D23-B8AC-F4FAFFE345CA}" srcOrd="1" destOrd="0" presId="urn:microsoft.com/office/officeart/2005/8/layout/orgChart1"/>
    <dgm:cxn modelId="{1639AADA-5D24-4E03-BC0D-8E5F99F5588A}" type="presParOf" srcId="{54D580A4-6200-467A-A31D-EDD92A11B3BA}" destId="{A62FC99B-7295-4901-892E-84462743831C}" srcOrd="1" destOrd="0" presId="urn:microsoft.com/office/officeart/2005/8/layout/orgChart1"/>
    <dgm:cxn modelId="{D24B00FD-2D08-4BE6-A84B-067CDC1C1EA0}" type="presParOf" srcId="{A62FC99B-7295-4901-892E-84462743831C}" destId="{70EC6278-3709-4A2C-8AED-1816FD9115B0}" srcOrd="0" destOrd="0" presId="urn:microsoft.com/office/officeart/2005/8/layout/orgChart1"/>
    <dgm:cxn modelId="{EFF5A4E2-87E5-4B38-A2E7-C998998C52EE}" type="presParOf" srcId="{A62FC99B-7295-4901-892E-84462743831C}" destId="{DB61DFB8-8C4E-405F-91FE-6025C7195A3F}" srcOrd="1" destOrd="0" presId="urn:microsoft.com/office/officeart/2005/8/layout/orgChart1"/>
    <dgm:cxn modelId="{A6BC149A-8FBC-4059-8CCA-66433ACC1675}" type="presParOf" srcId="{DB61DFB8-8C4E-405F-91FE-6025C7195A3F}" destId="{91D52980-8E61-4018-B5CF-07FC07E47DFC}" srcOrd="0" destOrd="0" presId="urn:microsoft.com/office/officeart/2005/8/layout/orgChart1"/>
    <dgm:cxn modelId="{318B4D90-79C1-4F1B-8CBC-A956B46AA318}" type="presParOf" srcId="{91D52980-8E61-4018-B5CF-07FC07E47DFC}" destId="{5096FDEA-C756-4D81-AAEA-43BD89549A5A}" srcOrd="0" destOrd="0" presId="urn:microsoft.com/office/officeart/2005/8/layout/orgChart1"/>
    <dgm:cxn modelId="{8852EDAA-065F-42F9-8088-AAB956CAA352}" type="presParOf" srcId="{91D52980-8E61-4018-B5CF-07FC07E47DFC}" destId="{F1FCAA4E-D0E9-4C3A-A5A3-850AC02F8B5E}" srcOrd="1" destOrd="0" presId="urn:microsoft.com/office/officeart/2005/8/layout/orgChart1"/>
    <dgm:cxn modelId="{17B55386-DD5C-4E62-819D-17B5BD78F9B3}" type="presParOf" srcId="{DB61DFB8-8C4E-405F-91FE-6025C7195A3F}" destId="{03EA7FB4-5982-4B11-ADA2-F4834DCCF6EA}" srcOrd="1" destOrd="0" presId="urn:microsoft.com/office/officeart/2005/8/layout/orgChart1"/>
    <dgm:cxn modelId="{1C4BF945-52BE-4F75-9F79-CA2926569A0B}" type="presParOf" srcId="{DB61DFB8-8C4E-405F-91FE-6025C7195A3F}" destId="{B72F0405-35FB-4A54-84E8-9AB84CA5FA9A}" srcOrd="2" destOrd="0" presId="urn:microsoft.com/office/officeart/2005/8/layout/orgChart1"/>
    <dgm:cxn modelId="{B464E9BB-E775-426F-B046-7786D0C7E201}" type="presParOf" srcId="{A62FC99B-7295-4901-892E-84462743831C}" destId="{796BB9B4-49AE-4C09-BBB2-423E07F340BB}" srcOrd="2" destOrd="0" presId="urn:microsoft.com/office/officeart/2005/8/layout/orgChart1"/>
    <dgm:cxn modelId="{E7A2F591-5620-4201-887C-ECB5C65241F8}" type="presParOf" srcId="{A62FC99B-7295-4901-892E-84462743831C}" destId="{7A689FB3-609E-4CDA-BFF2-7010708A3BFE}" srcOrd="3" destOrd="0" presId="urn:microsoft.com/office/officeart/2005/8/layout/orgChart1"/>
    <dgm:cxn modelId="{1CCF96B9-EA4E-47AD-BAE4-0AC6CBEF53B2}" type="presParOf" srcId="{7A689FB3-609E-4CDA-BFF2-7010708A3BFE}" destId="{1D613FF2-197B-45DE-B7D4-8300DC9BDCA8}" srcOrd="0" destOrd="0" presId="urn:microsoft.com/office/officeart/2005/8/layout/orgChart1"/>
    <dgm:cxn modelId="{B031E6B7-060C-4242-A7BC-AE973D257ECC}" type="presParOf" srcId="{1D613FF2-197B-45DE-B7D4-8300DC9BDCA8}" destId="{E2EC28A7-3C08-4AC0-BC91-543F2D0F236A}" srcOrd="0" destOrd="0" presId="urn:microsoft.com/office/officeart/2005/8/layout/orgChart1"/>
    <dgm:cxn modelId="{B5D032A1-AAFF-416F-A8D8-0B27DFA5F457}" type="presParOf" srcId="{1D613FF2-197B-45DE-B7D4-8300DC9BDCA8}" destId="{977D34F0-A245-42A4-9490-73B12FC59A63}" srcOrd="1" destOrd="0" presId="urn:microsoft.com/office/officeart/2005/8/layout/orgChart1"/>
    <dgm:cxn modelId="{EAC45895-516D-42DE-85B9-62AFA67B0314}" type="presParOf" srcId="{7A689FB3-609E-4CDA-BFF2-7010708A3BFE}" destId="{40030C2E-C537-4A79-A8F6-1EE5792ABDCE}" srcOrd="1" destOrd="0" presId="urn:microsoft.com/office/officeart/2005/8/layout/orgChart1"/>
    <dgm:cxn modelId="{3330D150-596A-48C7-B6B7-3F93433D7F5E}" type="presParOf" srcId="{7A689FB3-609E-4CDA-BFF2-7010708A3BFE}" destId="{0B79F440-58CB-4913-8E93-2882E1846A10}" srcOrd="2" destOrd="0" presId="urn:microsoft.com/office/officeart/2005/8/layout/orgChart1"/>
    <dgm:cxn modelId="{85B5D56E-7E43-4E79-BC19-9CC927C525A0}" type="presParOf" srcId="{A62FC99B-7295-4901-892E-84462743831C}" destId="{898899EC-8714-4A56-B245-CAEC8D60B54E}" srcOrd="4" destOrd="0" presId="urn:microsoft.com/office/officeart/2005/8/layout/orgChart1"/>
    <dgm:cxn modelId="{35CABC03-32D2-4A29-B292-BB9B2CDF83E4}" type="presParOf" srcId="{A62FC99B-7295-4901-892E-84462743831C}" destId="{D1D23F96-9E78-4725-A4DD-C8E86E33311F}" srcOrd="5" destOrd="0" presId="urn:microsoft.com/office/officeart/2005/8/layout/orgChart1"/>
    <dgm:cxn modelId="{7019A9DF-DC5F-4D02-951D-764DF4E88DD4}" type="presParOf" srcId="{D1D23F96-9E78-4725-A4DD-C8E86E33311F}" destId="{12433A40-8D73-4A61-98D6-165B3A079FBA}" srcOrd="0" destOrd="0" presId="urn:microsoft.com/office/officeart/2005/8/layout/orgChart1"/>
    <dgm:cxn modelId="{023E6BAA-1B4A-4B58-8F35-BDC0B51D117A}" type="presParOf" srcId="{12433A40-8D73-4A61-98D6-165B3A079FBA}" destId="{D9C928E2-1917-4D9A-A841-CD729475664A}" srcOrd="0" destOrd="0" presId="urn:microsoft.com/office/officeart/2005/8/layout/orgChart1"/>
    <dgm:cxn modelId="{33754E1D-6F1E-4A86-A9E3-F7D0324D1F66}" type="presParOf" srcId="{12433A40-8D73-4A61-98D6-165B3A079FBA}" destId="{FC4A3548-3D33-4EEC-B554-ACC107E762C5}" srcOrd="1" destOrd="0" presId="urn:microsoft.com/office/officeart/2005/8/layout/orgChart1"/>
    <dgm:cxn modelId="{5D8DBB14-781B-45A2-8EA6-FD6C7167CCCA}" type="presParOf" srcId="{D1D23F96-9E78-4725-A4DD-C8E86E33311F}" destId="{C0ED7EBF-5335-4B60-AC2B-0C6B3E9756EF}" srcOrd="1" destOrd="0" presId="urn:microsoft.com/office/officeart/2005/8/layout/orgChart1"/>
    <dgm:cxn modelId="{7FD09667-59AD-43B9-9671-95EFFB6497D4}" type="presParOf" srcId="{D1D23F96-9E78-4725-A4DD-C8E86E33311F}" destId="{8C221CC1-F04A-47A1-B398-3E0E3837945B}" srcOrd="2" destOrd="0" presId="urn:microsoft.com/office/officeart/2005/8/layout/orgChart1"/>
    <dgm:cxn modelId="{A11B8866-CA30-4AE5-8E56-9B7CD8532ABB}" type="presParOf" srcId="{54D580A4-6200-467A-A31D-EDD92A11B3BA}" destId="{00E8BD47-BAB5-463E-9F1C-2DD5AD23CD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565689-99F4-4DF8-80B8-D095F9D491B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2B0A19-7A21-4328-9F52-8E72926C159A}">
      <dgm:prSet phldrT="[Текст]"/>
      <dgm:spPr/>
      <dgm:t>
        <a:bodyPr/>
        <a:lstStyle/>
        <a:p>
          <a:r>
            <a:rPr lang="ru-RU" dirty="0"/>
            <a:t>Прикосновение к поверхности роговицы</a:t>
          </a:r>
        </a:p>
      </dgm:t>
    </dgm:pt>
    <dgm:pt modelId="{08CC85B2-4751-421F-9C09-816E0E197CAE}" type="parTrans" cxnId="{17EA3D15-041F-4A18-93AA-28ED4CE072F4}">
      <dgm:prSet/>
      <dgm:spPr/>
      <dgm:t>
        <a:bodyPr/>
        <a:lstStyle/>
        <a:p>
          <a:endParaRPr lang="ru-RU"/>
        </a:p>
      </dgm:t>
    </dgm:pt>
    <dgm:pt modelId="{50926DD2-B8F2-48ED-A403-C9E03196EC60}" type="sibTrans" cxnId="{17EA3D15-041F-4A18-93AA-28ED4CE072F4}">
      <dgm:prSet/>
      <dgm:spPr/>
      <dgm:t>
        <a:bodyPr/>
        <a:lstStyle/>
        <a:p>
          <a:endParaRPr lang="ru-RU"/>
        </a:p>
      </dgm:t>
    </dgm:pt>
    <dgm:pt modelId="{04EF7B09-E010-4CCA-A725-8F3CE2806A6F}">
      <dgm:prSet phldrT="[Текст]"/>
      <dgm:spPr/>
      <dgm:t>
        <a:bodyPr/>
        <a:lstStyle/>
        <a:p>
          <a:r>
            <a:rPr lang="ru-RU" dirty="0"/>
            <a:t>Реакция мигания</a:t>
          </a:r>
        </a:p>
      </dgm:t>
    </dgm:pt>
    <dgm:pt modelId="{29A0EA6A-86E3-4B1D-86B5-13ADA9FCB95A}" type="parTrans" cxnId="{F3A984BF-A4F6-4519-959F-238C7339C5D1}">
      <dgm:prSet/>
      <dgm:spPr/>
      <dgm:t>
        <a:bodyPr/>
        <a:lstStyle/>
        <a:p>
          <a:endParaRPr lang="ru-RU"/>
        </a:p>
      </dgm:t>
    </dgm:pt>
    <dgm:pt modelId="{FC46071C-7D2A-47F7-883C-47A977F8ED41}" type="sibTrans" cxnId="{F3A984BF-A4F6-4519-959F-238C7339C5D1}">
      <dgm:prSet/>
      <dgm:spPr/>
      <dgm:t>
        <a:bodyPr/>
        <a:lstStyle/>
        <a:p>
          <a:endParaRPr lang="ru-RU"/>
        </a:p>
      </dgm:t>
    </dgm:pt>
    <dgm:pt modelId="{2C927FE8-2121-4D34-A9AD-F4634E14B20A}">
      <dgm:prSet phldrT="[Текст]"/>
      <dgm:spPr/>
      <dgm:t>
        <a:bodyPr/>
        <a:lstStyle/>
        <a:p>
          <a:r>
            <a:rPr lang="ru-RU" dirty="0"/>
            <a:t>Вдыхание распыленного перца</a:t>
          </a:r>
        </a:p>
      </dgm:t>
    </dgm:pt>
    <dgm:pt modelId="{A94F02DB-680E-48F1-816B-4A872DD3EAD7}" type="parTrans" cxnId="{6A82F3F8-7165-4DC1-ABF6-8D5DACE69E9D}">
      <dgm:prSet/>
      <dgm:spPr/>
      <dgm:t>
        <a:bodyPr/>
        <a:lstStyle/>
        <a:p>
          <a:endParaRPr lang="ru-RU"/>
        </a:p>
      </dgm:t>
    </dgm:pt>
    <dgm:pt modelId="{295C347F-F2A7-4A23-99C0-B24228216960}" type="sibTrans" cxnId="{6A82F3F8-7165-4DC1-ABF6-8D5DACE69E9D}">
      <dgm:prSet/>
      <dgm:spPr/>
      <dgm:t>
        <a:bodyPr/>
        <a:lstStyle/>
        <a:p>
          <a:endParaRPr lang="ru-RU"/>
        </a:p>
      </dgm:t>
    </dgm:pt>
    <dgm:pt modelId="{7EE4CA1E-78F2-466C-951B-968EE3ADBE67}">
      <dgm:prSet phldrT="[Текст]"/>
      <dgm:spPr/>
      <dgm:t>
        <a:bodyPr/>
        <a:lstStyle/>
        <a:p>
          <a:r>
            <a:rPr lang="ru-RU" dirty="0"/>
            <a:t>Реакция чихания</a:t>
          </a:r>
        </a:p>
      </dgm:t>
    </dgm:pt>
    <dgm:pt modelId="{8E7038CB-D749-4B3A-98B3-CFB31B879A72}" type="parTrans" cxnId="{641DC58C-EE61-4877-B2FF-39DD67D8042D}">
      <dgm:prSet/>
      <dgm:spPr/>
      <dgm:t>
        <a:bodyPr/>
        <a:lstStyle/>
        <a:p>
          <a:endParaRPr lang="ru-RU"/>
        </a:p>
      </dgm:t>
    </dgm:pt>
    <dgm:pt modelId="{44F45A2A-9380-40F1-8001-32F45AB2852D}" type="sibTrans" cxnId="{641DC58C-EE61-4877-B2FF-39DD67D8042D}">
      <dgm:prSet/>
      <dgm:spPr/>
      <dgm:t>
        <a:bodyPr/>
        <a:lstStyle/>
        <a:p>
          <a:endParaRPr lang="ru-RU"/>
        </a:p>
      </dgm:t>
    </dgm:pt>
    <dgm:pt modelId="{C311D702-9F80-46B6-83F1-8146A7DFD992}">
      <dgm:prSet phldrT="[Текст]"/>
      <dgm:spPr/>
      <dgm:t>
        <a:bodyPr/>
        <a:lstStyle/>
        <a:p>
          <a:r>
            <a:rPr lang="ru-RU" dirty="0"/>
            <a:t>Принятие закона, существенно ограничивающего права граждан</a:t>
          </a:r>
        </a:p>
      </dgm:t>
    </dgm:pt>
    <dgm:pt modelId="{51CAEDD0-CD1E-442B-BE6C-98DA91A33616}" type="parTrans" cxnId="{6D0367DE-817E-42B7-9810-1FB5E94C1D08}">
      <dgm:prSet/>
      <dgm:spPr/>
      <dgm:t>
        <a:bodyPr/>
        <a:lstStyle/>
        <a:p>
          <a:endParaRPr lang="ru-RU"/>
        </a:p>
      </dgm:t>
    </dgm:pt>
    <dgm:pt modelId="{4DB64AEE-B491-424D-BC23-A7F553EE7AB5}" type="sibTrans" cxnId="{6D0367DE-817E-42B7-9810-1FB5E94C1D08}">
      <dgm:prSet/>
      <dgm:spPr/>
      <dgm:t>
        <a:bodyPr/>
        <a:lstStyle/>
        <a:p>
          <a:endParaRPr lang="ru-RU"/>
        </a:p>
      </dgm:t>
    </dgm:pt>
    <dgm:pt modelId="{45E1329A-BFBF-44B7-B88B-D8D9FBD2CE2B}">
      <dgm:prSet phldrT="[Текст]"/>
      <dgm:spPr/>
      <dgm:t>
        <a:bodyPr/>
        <a:lstStyle/>
        <a:p>
          <a:r>
            <a:rPr lang="ru-RU" dirty="0"/>
            <a:t>?</a:t>
          </a:r>
        </a:p>
      </dgm:t>
    </dgm:pt>
    <dgm:pt modelId="{5027A579-0D2D-4A07-8268-3C38561ED7C2}" type="parTrans" cxnId="{A885BED5-05F3-4B04-B393-1384DBCFF231}">
      <dgm:prSet/>
      <dgm:spPr/>
      <dgm:t>
        <a:bodyPr/>
        <a:lstStyle/>
        <a:p>
          <a:endParaRPr lang="ru-RU"/>
        </a:p>
      </dgm:t>
    </dgm:pt>
    <dgm:pt modelId="{F4F3E594-3F6E-4DBF-869D-F561262246F2}" type="sibTrans" cxnId="{A885BED5-05F3-4B04-B393-1384DBCFF231}">
      <dgm:prSet/>
      <dgm:spPr/>
      <dgm:t>
        <a:bodyPr/>
        <a:lstStyle/>
        <a:p>
          <a:endParaRPr lang="ru-RU"/>
        </a:p>
      </dgm:t>
    </dgm:pt>
    <dgm:pt modelId="{702137E9-1F1F-4A78-ADD1-EA7EF9A29352}" type="pres">
      <dgm:prSet presAssocID="{F0565689-99F4-4DF8-80B8-D095F9D491BE}" presName="Name0" presStyleCnt="0">
        <dgm:presLayoutVars>
          <dgm:dir/>
          <dgm:animLvl val="lvl"/>
          <dgm:resizeHandles val="exact"/>
        </dgm:presLayoutVars>
      </dgm:prSet>
      <dgm:spPr/>
    </dgm:pt>
    <dgm:pt modelId="{F33D98F2-36E7-48DC-AEF6-D879139AFD14}" type="pres">
      <dgm:prSet presAssocID="{B82B0A19-7A21-4328-9F52-8E72926C159A}" presName="composite" presStyleCnt="0"/>
      <dgm:spPr/>
    </dgm:pt>
    <dgm:pt modelId="{E5698635-2EAA-434A-83D0-C8C9DE1803AB}" type="pres">
      <dgm:prSet presAssocID="{B82B0A19-7A21-4328-9F52-8E72926C159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8653290-12E2-4EC9-9FC0-B021B59BA5FF}" type="pres">
      <dgm:prSet presAssocID="{B82B0A19-7A21-4328-9F52-8E72926C159A}" presName="desTx" presStyleLbl="alignAccFollowNode1" presStyleIdx="0" presStyleCnt="3">
        <dgm:presLayoutVars>
          <dgm:bulletEnabled val="1"/>
        </dgm:presLayoutVars>
      </dgm:prSet>
      <dgm:spPr/>
    </dgm:pt>
    <dgm:pt modelId="{B3BB3D7A-9F82-4989-A33A-024419B71D56}" type="pres">
      <dgm:prSet presAssocID="{50926DD2-B8F2-48ED-A403-C9E03196EC60}" presName="space" presStyleCnt="0"/>
      <dgm:spPr/>
    </dgm:pt>
    <dgm:pt modelId="{B0C82ED2-EC73-41D4-85D9-CF9745BF0AF6}" type="pres">
      <dgm:prSet presAssocID="{2C927FE8-2121-4D34-A9AD-F4634E14B20A}" presName="composite" presStyleCnt="0"/>
      <dgm:spPr/>
    </dgm:pt>
    <dgm:pt modelId="{4FECF294-50F3-4D56-AFE4-BFED66BA03A4}" type="pres">
      <dgm:prSet presAssocID="{2C927FE8-2121-4D34-A9AD-F4634E14B20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5FB0441-614B-423D-BE0E-2BFADEC8D27E}" type="pres">
      <dgm:prSet presAssocID="{2C927FE8-2121-4D34-A9AD-F4634E14B20A}" presName="desTx" presStyleLbl="alignAccFollowNode1" presStyleIdx="1" presStyleCnt="3">
        <dgm:presLayoutVars>
          <dgm:bulletEnabled val="1"/>
        </dgm:presLayoutVars>
      </dgm:prSet>
      <dgm:spPr/>
    </dgm:pt>
    <dgm:pt modelId="{19A2B7FE-76F7-4CC2-84FF-1EA26F3DAB39}" type="pres">
      <dgm:prSet presAssocID="{295C347F-F2A7-4A23-99C0-B24228216960}" presName="space" presStyleCnt="0"/>
      <dgm:spPr/>
    </dgm:pt>
    <dgm:pt modelId="{F2086FEE-238B-483F-9FFF-5BF4B878B27C}" type="pres">
      <dgm:prSet presAssocID="{C311D702-9F80-46B6-83F1-8146A7DFD992}" presName="composite" presStyleCnt="0"/>
      <dgm:spPr/>
    </dgm:pt>
    <dgm:pt modelId="{450685CB-F189-43F2-92D1-821D0A10E13C}" type="pres">
      <dgm:prSet presAssocID="{C311D702-9F80-46B6-83F1-8146A7DFD99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F9C55B9-D9AB-4986-B004-AD3FEE6D45A9}" type="pres">
      <dgm:prSet presAssocID="{C311D702-9F80-46B6-83F1-8146A7DFD99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25A2D10-6FCA-491B-887A-30FD0DD81316}" type="presOf" srcId="{B82B0A19-7A21-4328-9F52-8E72926C159A}" destId="{E5698635-2EAA-434A-83D0-C8C9DE1803AB}" srcOrd="0" destOrd="0" presId="urn:microsoft.com/office/officeart/2005/8/layout/hList1"/>
    <dgm:cxn modelId="{17EA3D15-041F-4A18-93AA-28ED4CE072F4}" srcId="{F0565689-99F4-4DF8-80B8-D095F9D491BE}" destId="{B82B0A19-7A21-4328-9F52-8E72926C159A}" srcOrd="0" destOrd="0" parTransId="{08CC85B2-4751-421F-9C09-816E0E197CAE}" sibTransId="{50926DD2-B8F2-48ED-A403-C9E03196EC60}"/>
    <dgm:cxn modelId="{5FD08835-5F56-4379-9170-ED2E527DB95B}" type="presOf" srcId="{F0565689-99F4-4DF8-80B8-D095F9D491BE}" destId="{702137E9-1F1F-4A78-ADD1-EA7EF9A29352}" srcOrd="0" destOrd="0" presId="urn:microsoft.com/office/officeart/2005/8/layout/hList1"/>
    <dgm:cxn modelId="{C4BF0C75-8312-46DC-8505-6D4462BC7359}" type="presOf" srcId="{C311D702-9F80-46B6-83F1-8146A7DFD992}" destId="{450685CB-F189-43F2-92D1-821D0A10E13C}" srcOrd="0" destOrd="0" presId="urn:microsoft.com/office/officeart/2005/8/layout/hList1"/>
    <dgm:cxn modelId="{641DC58C-EE61-4877-B2FF-39DD67D8042D}" srcId="{2C927FE8-2121-4D34-A9AD-F4634E14B20A}" destId="{7EE4CA1E-78F2-466C-951B-968EE3ADBE67}" srcOrd="0" destOrd="0" parTransId="{8E7038CB-D749-4B3A-98B3-CFB31B879A72}" sibTransId="{44F45A2A-9380-40F1-8001-32F45AB2852D}"/>
    <dgm:cxn modelId="{7DE9F6A2-D395-4B5B-95F0-10CBDC7F545F}" type="presOf" srcId="{45E1329A-BFBF-44B7-B88B-D8D9FBD2CE2B}" destId="{FF9C55B9-D9AB-4986-B004-AD3FEE6D45A9}" srcOrd="0" destOrd="0" presId="urn:microsoft.com/office/officeart/2005/8/layout/hList1"/>
    <dgm:cxn modelId="{1B29F4A8-03D5-45FD-8618-1ECBBE0B3875}" type="presOf" srcId="{04EF7B09-E010-4CCA-A725-8F3CE2806A6F}" destId="{B8653290-12E2-4EC9-9FC0-B021B59BA5FF}" srcOrd="0" destOrd="0" presId="urn:microsoft.com/office/officeart/2005/8/layout/hList1"/>
    <dgm:cxn modelId="{DA37A6AF-8500-4559-A0C9-303E8589B7F2}" type="presOf" srcId="{2C927FE8-2121-4D34-A9AD-F4634E14B20A}" destId="{4FECF294-50F3-4D56-AFE4-BFED66BA03A4}" srcOrd="0" destOrd="0" presId="urn:microsoft.com/office/officeart/2005/8/layout/hList1"/>
    <dgm:cxn modelId="{219D1BBB-E747-41E3-8B9D-F6A9BED50E63}" type="presOf" srcId="{7EE4CA1E-78F2-466C-951B-968EE3ADBE67}" destId="{E5FB0441-614B-423D-BE0E-2BFADEC8D27E}" srcOrd="0" destOrd="0" presId="urn:microsoft.com/office/officeart/2005/8/layout/hList1"/>
    <dgm:cxn modelId="{F3A984BF-A4F6-4519-959F-238C7339C5D1}" srcId="{B82B0A19-7A21-4328-9F52-8E72926C159A}" destId="{04EF7B09-E010-4CCA-A725-8F3CE2806A6F}" srcOrd="0" destOrd="0" parTransId="{29A0EA6A-86E3-4B1D-86B5-13ADA9FCB95A}" sibTransId="{FC46071C-7D2A-47F7-883C-47A977F8ED41}"/>
    <dgm:cxn modelId="{A885BED5-05F3-4B04-B393-1384DBCFF231}" srcId="{C311D702-9F80-46B6-83F1-8146A7DFD992}" destId="{45E1329A-BFBF-44B7-B88B-D8D9FBD2CE2B}" srcOrd="0" destOrd="0" parTransId="{5027A579-0D2D-4A07-8268-3C38561ED7C2}" sibTransId="{F4F3E594-3F6E-4DBF-869D-F561262246F2}"/>
    <dgm:cxn modelId="{6D0367DE-817E-42B7-9810-1FB5E94C1D08}" srcId="{F0565689-99F4-4DF8-80B8-D095F9D491BE}" destId="{C311D702-9F80-46B6-83F1-8146A7DFD992}" srcOrd="2" destOrd="0" parTransId="{51CAEDD0-CD1E-442B-BE6C-98DA91A33616}" sibTransId="{4DB64AEE-B491-424D-BC23-A7F553EE7AB5}"/>
    <dgm:cxn modelId="{6A82F3F8-7165-4DC1-ABF6-8D5DACE69E9D}" srcId="{F0565689-99F4-4DF8-80B8-D095F9D491BE}" destId="{2C927FE8-2121-4D34-A9AD-F4634E14B20A}" srcOrd="1" destOrd="0" parTransId="{A94F02DB-680E-48F1-816B-4A872DD3EAD7}" sibTransId="{295C347F-F2A7-4A23-99C0-B24228216960}"/>
    <dgm:cxn modelId="{242D2FE8-CC0A-46FC-9691-BCBA5F30546A}" type="presParOf" srcId="{702137E9-1F1F-4A78-ADD1-EA7EF9A29352}" destId="{F33D98F2-36E7-48DC-AEF6-D879139AFD14}" srcOrd="0" destOrd="0" presId="urn:microsoft.com/office/officeart/2005/8/layout/hList1"/>
    <dgm:cxn modelId="{BC697A49-B3C4-4870-A0E4-35F15250262E}" type="presParOf" srcId="{F33D98F2-36E7-48DC-AEF6-D879139AFD14}" destId="{E5698635-2EAA-434A-83D0-C8C9DE1803AB}" srcOrd="0" destOrd="0" presId="urn:microsoft.com/office/officeart/2005/8/layout/hList1"/>
    <dgm:cxn modelId="{D6A2E2DA-BD4F-4378-ABFE-06493B8F9353}" type="presParOf" srcId="{F33D98F2-36E7-48DC-AEF6-D879139AFD14}" destId="{B8653290-12E2-4EC9-9FC0-B021B59BA5FF}" srcOrd="1" destOrd="0" presId="urn:microsoft.com/office/officeart/2005/8/layout/hList1"/>
    <dgm:cxn modelId="{C636F786-D3F9-43A2-BA4E-42D75BA7B104}" type="presParOf" srcId="{702137E9-1F1F-4A78-ADD1-EA7EF9A29352}" destId="{B3BB3D7A-9F82-4989-A33A-024419B71D56}" srcOrd="1" destOrd="0" presId="urn:microsoft.com/office/officeart/2005/8/layout/hList1"/>
    <dgm:cxn modelId="{6093D43B-BBD3-449B-9B5E-82D4F46ED654}" type="presParOf" srcId="{702137E9-1F1F-4A78-ADD1-EA7EF9A29352}" destId="{B0C82ED2-EC73-41D4-85D9-CF9745BF0AF6}" srcOrd="2" destOrd="0" presId="urn:microsoft.com/office/officeart/2005/8/layout/hList1"/>
    <dgm:cxn modelId="{237CA549-F414-46CC-82E1-E3A27BE26DA8}" type="presParOf" srcId="{B0C82ED2-EC73-41D4-85D9-CF9745BF0AF6}" destId="{4FECF294-50F3-4D56-AFE4-BFED66BA03A4}" srcOrd="0" destOrd="0" presId="urn:microsoft.com/office/officeart/2005/8/layout/hList1"/>
    <dgm:cxn modelId="{58ABE5CF-B598-43CD-AF8D-9C6BB3CCCAF4}" type="presParOf" srcId="{B0C82ED2-EC73-41D4-85D9-CF9745BF0AF6}" destId="{E5FB0441-614B-423D-BE0E-2BFADEC8D27E}" srcOrd="1" destOrd="0" presId="urn:microsoft.com/office/officeart/2005/8/layout/hList1"/>
    <dgm:cxn modelId="{EFEBC783-DCC0-445E-B9CA-D54FAE087225}" type="presParOf" srcId="{702137E9-1F1F-4A78-ADD1-EA7EF9A29352}" destId="{19A2B7FE-76F7-4CC2-84FF-1EA26F3DAB39}" srcOrd="3" destOrd="0" presId="urn:microsoft.com/office/officeart/2005/8/layout/hList1"/>
    <dgm:cxn modelId="{B8F8DB24-2C34-4577-9287-E8C7AD1C5EB1}" type="presParOf" srcId="{702137E9-1F1F-4A78-ADD1-EA7EF9A29352}" destId="{F2086FEE-238B-483F-9FFF-5BF4B878B27C}" srcOrd="4" destOrd="0" presId="urn:microsoft.com/office/officeart/2005/8/layout/hList1"/>
    <dgm:cxn modelId="{45AB93C0-4D2F-43F8-AACE-20C225D85A13}" type="presParOf" srcId="{F2086FEE-238B-483F-9FFF-5BF4B878B27C}" destId="{450685CB-F189-43F2-92D1-821D0A10E13C}" srcOrd="0" destOrd="0" presId="urn:microsoft.com/office/officeart/2005/8/layout/hList1"/>
    <dgm:cxn modelId="{9C7458CF-F4F8-4AC3-A9FE-9BDED6882B84}" type="presParOf" srcId="{F2086FEE-238B-483F-9FFF-5BF4B878B27C}" destId="{FF9C55B9-D9AB-4986-B004-AD3FEE6D45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A5A868-2C46-438C-B5AC-5B7C1D05729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F971BC9-5E82-4BA1-B4C8-38E0FCA49C85}">
      <dgm:prSet/>
      <dgm:spPr/>
      <dgm:t>
        <a:bodyPr/>
        <a:lstStyle/>
        <a:p>
          <a:r>
            <a:rPr lang="ru-RU"/>
            <a:t>Безусловные</a:t>
          </a:r>
          <a:endParaRPr lang="en-US"/>
        </a:p>
      </dgm:t>
    </dgm:pt>
    <dgm:pt modelId="{7BC9040D-74F5-4378-A5C6-FE739BFACB16}" type="parTrans" cxnId="{CCF11018-67B8-4495-8EC4-E1B4C8ED0C3A}">
      <dgm:prSet/>
      <dgm:spPr/>
      <dgm:t>
        <a:bodyPr/>
        <a:lstStyle/>
        <a:p>
          <a:endParaRPr lang="en-US"/>
        </a:p>
      </dgm:t>
    </dgm:pt>
    <dgm:pt modelId="{FF53BB39-AD01-4FBE-AC78-88DD1071B0F9}" type="sibTrans" cxnId="{CCF11018-67B8-4495-8EC4-E1B4C8ED0C3A}">
      <dgm:prSet/>
      <dgm:spPr/>
      <dgm:t>
        <a:bodyPr/>
        <a:lstStyle/>
        <a:p>
          <a:endParaRPr lang="en-US"/>
        </a:p>
      </dgm:t>
    </dgm:pt>
    <dgm:pt modelId="{6B7ED9A2-D0BF-430A-B4E1-2E693FA553F6}">
      <dgm:prSet/>
      <dgm:spPr/>
      <dgm:t>
        <a:bodyPr/>
        <a:lstStyle/>
        <a:p>
          <a:r>
            <a:rPr lang="ru-RU"/>
            <a:t>Условные</a:t>
          </a:r>
          <a:endParaRPr lang="en-US"/>
        </a:p>
      </dgm:t>
    </dgm:pt>
    <dgm:pt modelId="{AB11FCF9-EF6E-4140-830E-4424DB7DBC81}" type="parTrans" cxnId="{A49AE553-9A40-4E95-BAA0-B9D622B11A26}">
      <dgm:prSet/>
      <dgm:spPr/>
      <dgm:t>
        <a:bodyPr/>
        <a:lstStyle/>
        <a:p>
          <a:endParaRPr lang="en-US"/>
        </a:p>
      </dgm:t>
    </dgm:pt>
    <dgm:pt modelId="{F732703B-5D95-490C-83A7-ACA9BF29B134}" type="sibTrans" cxnId="{A49AE553-9A40-4E95-BAA0-B9D622B11A26}">
      <dgm:prSet/>
      <dgm:spPr/>
      <dgm:t>
        <a:bodyPr/>
        <a:lstStyle/>
        <a:p>
          <a:endParaRPr lang="en-US"/>
        </a:p>
      </dgm:t>
    </dgm:pt>
    <dgm:pt modelId="{C7B3BAB4-CE0D-485A-8489-65B9A5E41695}" type="pres">
      <dgm:prSet presAssocID="{BEA5A868-2C46-438C-B5AC-5B7C1D0572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4BE24C-0D34-453F-A602-4BFEAC42E9D1}" type="pres">
      <dgm:prSet presAssocID="{CF971BC9-5E82-4BA1-B4C8-38E0FCA49C85}" presName="hierRoot1" presStyleCnt="0"/>
      <dgm:spPr/>
    </dgm:pt>
    <dgm:pt modelId="{186D47F9-D7EF-47BD-9A3D-B581E241CBF5}" type="pres">
      <dgm:prSet presAssocID="{CF971BC9-5E82-4BA1-B4C8-38E0FCA49C85}" presName="composite" presStyleCnt="0"/>
      <dgm:spPr/>
    </dgm:pt>
    <dgm:pt modelId="{9706FF39-1FF9-4727-B524-A7D8470FC372}" type="pres">
      <dgm:prSet presAssocID="{CF971BC9-5E82-4BA1-B4C8-38E0FCA49C85}" presName="background" presStyleLbl="node0" presStyleIdx="0" presStyleCnt="2"/>
      <dgm:spPr/>
    </dgm:pt>
    <dgm:pt modelId="{C69305C3-99F2-4228-8562-8AC737DB60BE}" type="pres">
      <dgm:prSet presAssocID="{CF971BC9-5E82-4BA1-B4C8-38E0FCA49C85}" presName="text" presStyleLbl="fgAcc0" presStyleIdx="0" presStyleCnt="2">
        <dgm:presLayoutVars>
          <dgm:chPref val="3"/>
        </dgm:presLayoutVars>
      </dgm:prSet>
      <dgm:spPr/>
    </dgm:pt>
    <dgm:pt modelId="{AA4B2FAA-E345-4220-96B0-9225A0C95652}" type="pres">
      <dgm:prSet presAssocID="{CF971BC9-5E82-4BA1-B4C8-38E0FCA49C85}" presName="hierChild2" presStyleCnt="0"/>
      <dgm:spPr/>
    </dgm:pt>
    <dgm:pt modelId="{9275B809-105E-4519-B88F-1D93D03F22B7}" type="pres">
      <dgm:prSet presAssocID="{6B7ED9A2-D0BF-430A-B4E1-2E693FA553F6}" presName="hierRoot1" presStyleCnt="0"/>
      <dgm:spPr/>
    </dgm:pt>
    <dgm:pt modelId="{87B66D29-2BD5-4C64-B715-68A33D180C01}" type="pres">
      <dgm:prSet presAssocID="{6B7ED9A2-D0BF-430A-B4E1-2E693FA553F6}" presName="composite" presStyleCnt="0"/>
      <dgm:spPr/>
    </dgm:pt>
    <dgm:pt modelId="{31F756F4-63C6-4ACF-AD71-B88AEB27B565}" type="pres">
      <dgm:prSet presAssocID="{6B7ED9A2-D0BF-430A-B4E1-2E693FA553F6}" presName="background" presStyleLbl="node0" presStyleIdx="1" presStyleCnt="2"/>
      <dgm:spPr/>
    </dgm:pt>
    <dgm:pt modelId="{A9CB909F-4F50-4E0F-A59E-7DFE1BCCC16B}" type="pres">
      <dgm:prSet presAssocID="{6B7ED9A2-D0BF-430A-B4E1-2E693FA553F6}" presName="text" presStyleLbl="fgAcc0" presStyleIdx="1" presStyleCnt="2">
        <dgm:presLayoutVars>
          <dgm:chPref val="3"/>
        </dgm:presLayoutVars>
      </dgm:prSet>
      <dgm:spPr/>
    </dgm:pt>
    <dgm:pt modelId="{75C42281-590A-4BBB-B60E-52452942FBAA}" type="pres">
      <dgm:prSet presAssocID="{6B7ED9A2-D0BF-430A-B4E1-2E693FA553F6}" presName="hierChild2" presStyleCnt="0"/>
      <dgm:spPr/>
    </dgm:pt>
  </dgm:ptLst>
  <dgm:cxnLst>
    <dgm:cxn modelId="{CCF11018-67B8-4495-8EC4-E1B4C8ED0C3A}" srcId="{BEA5A868-2C46-438C-B5AC-5B7C1D057294}" destId="{CF971BC9-5E82-4BA1-B4C8-38E0FCA49C85}" srcOrd="0" destOrd="0" parTransId="{7BC9040D-74F5-4378-A5C6-FE739BFACB16}" sibTransId="{FF53BB39-AD01-4FBE-AC78-88DD1071B0F9}"/>
    <dgm:cxn modelId="{DD2BF86D-10F0-4D7E-9D37-7C2E6E5143CD}" type="presOf" srcId="{CF971BC9-5E82-4BA1-B4C8-38E0FCA49C85}" destId="{C69305C3-99F2-4228-8562-8AC737DB60BE}" srcOrd="0" destOrd="0" presId="urn:microsoft.com/office/officeart/2005/8/layout/hierarchy1"/>
    <dgm:cxn modelId="{A49AE553-9A40-4E95-BAA0-B9D622B11A26}" srcId="{BEA5A868-2C46-438C-B5AC-5B7C1D057294}" destId="{6B7ED9A2-D0BF-430A-B4E1-2E693FA553F6}" srcOrd="1" destOrd="0" parTransId="{AB11FCF9-EF6E-4140-830E-4424DB7DBC81}" sibTransId="{F732703B-5D95-490C-83A7-ACA9BF29B134}"/>
    <dgm:cxn modelId="{ABDD95E8-AC0C-4634-9F36-C4B0038BE49C}" type="presOf" srcId="{BEA5A868-2C46-438C-B5AC-5B7C1D057294}" destId="{C7B3BAB4-CE0D-485A-8489-65B9A5E41695}" srcOrd="0" destOrd="0" presId="urn:microsoft.com/office/officeart/2005/8/layout/hierarchy1"/>
    <dgm:cxn modelId="{0027BDEC-91D1-4105-A30D-286C8B47377F}" type="presOf" srcId="{6B7ED9A2-D0BF-430A-B4E1-2E693FA553F6}" destId="{A9CB909F-4F50-4E0F-A59E-7DFE1BCCC16B}" srcOrd="0" destOrd="0" presId="urn:microsoft.com/office/officeart/2005/8/layout/hierarchy1"/>
    <dgm:cxn modelId="{2AA9E713-1933-40CA-9409-003E9A1B8831}" type="presParOf" srcId="{C7B3BAB4-CE0D-485A-8489-65B9A5E41695}" destId="{6E4BE24C-0D34-453F-A602-4BFEAC42E9D1}" srcOrd="0" destOrd="0" presId="urn:microsoft.com/office/officeart/2005/8/layout/hierarchy1"/>
    <dgm:cxn modelId="{B4C465E1-1145-4EBB-AC4A-A534A8ACD10C}" type="presParOf" srcId="{6E4BE24C-0D34-453F-A602-4BFEAC42E9D1}" destId="{186D47F9-D7EF-47BD-9A3D-B581E241CBF5}" srcOrd="0" destOrd="0" presId="urn:microsoft.com/office/officeart/2005/8/layout/hierarchy1"/>
    <dgm:cxn modelId="{00301526-E7F4-4803-90F6-D5E898E09EA7}" type="presParOf" srcId="{186D47F9-D7EF-47BD-9A3D-B581E241CBF5}" destId="{9706FF39-1FF9-4727-B524-A7D8470FC372}" srcOrd="0" destOrd="0" presId="urn:microsoft.com/office/officeart/2005/8/layout/hierarchy1"/>
    <dgm:cxn modelId="{795C6553-4259-4B53-BF5F-5A6CDAFF548A}" type="presParOf" srcId="{186D47F9-D7EF-47BD-9A3D-B581E241CBF5}" destId="{C69305C3-99F2-4228-8562-8AC737DB60BE}" srcOrd="1" destOrd="0" presId="urn:microsoft.com/office/officeart/2005/8/layout/hierarchy1"/>
    <dgm:cxn modelId="{0D56284D-A21B-4F6B-A6E8-D571414048F5}" type="presParOf" srcId="{6E4BE24C-0D34-453F-A602-4BFEAC42E9D1}" destId="{AA4B2FAA-E345-4220-96B0-9225A0C95652}" srcOrd="1" destOrd="0" presId="urn:microsoft.com/office/officeart/2005/8/layout/hierarchy1"/>
    <dgm:cxn modelId="{AC7DE56D-0501-46FB-8996-DE78E9548DE7}" type="presParOf" srcId="{C7B3BAB4-CE0D-485A-8489-65B9A5E41695}" destId="{9275B809-105E-4519-B88F-1D93D03F22B7}" srcOrd="1" destOrd="0" presId="urn:microsoft.com/office/officeart/2005/8/layout/hierarchy1"/>
    <dgm:cxn modelId="{561A4095-1F8B-4F11-BF91-69B007C77768}" type="presParOf" srcId="{9275B809-105E-4519-B88F-1D93D03F22B7}" destId="{87B66D29-2BD5-4C64-B715-68A33D180C01}" srcOrd="0" destOrd="0" presId="urn:microsoft.com/office/officeart/2005/8/layout/hierarchy1"/>
    <dgm:cxn modelId="{D52DF0EF-06E8-4A72-BDAD-0B069784D115}" type="presParOf" srcId="{87B66D29-2BD5-4C64-B715-68A33D180C01}" destId="{31F756F4-63C6-4ACF-AD71-B88AEB27B565}" srcOrd="0" destOrd="0" presId="urn:microsoft.com/office/officeart/2005/8/layout/hierarchy1"/>
    <dgm:cxn modelId="{E0282274-53EC-489E-8C84-95489559ECBD}" type="presParOf" srcId="{87B66D29-2BD5-4C64-B715-68A33D180C01}" destId="{A9CB909F-4F50-4E0F-A59E-7DFE1BCCC16B}" srcOrd="1" destOrd="0" presId="urn:microsoft.com/office/officeart/2005/8/layout/hierarchy1"/>
    <dgm:cxn modelId="{4E8C900B-36A7-4919-BD09-0A9C6396D6D3}" type="presParOf" srcId="{9275B809-105E-4519-B88F-1D93D03F22B7}" destId="{75C42281-590A-4BBB-B60E-52452942FB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3A1CB2-5DCD-455B-B06A-086E2552ACD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E190D50F-5CC6-482B-8169-F667A76A9867}">
      <dgm:prSet/>
      <dgm:spPr/>
      <dgm:t>
        <a:bodyPr/>
        <a:lstStyle/>
        <a:p>
          <a:pPr>
            <a:defRPr cap="all"/>
          </a:pPr>
          <a:r>
            <a:rPr lang="ru-RU" dirty="0"/>
            <a:t>Поглаживание → Улыбка</a:t>
          </a:r>
          <a:endParaRPr lang="en-US" dirty="0"/>
        </a:p>
      </dgm:t>
    </dgm:pt>
    <dgm:pt modelId="{F73101F0-FCAE-4AE5-93FC-C87788C74216}" type="parTrans" cxnId="{C3F3EEE2-1247-4D6D-9F48-D207429A5969}">
      <dgm:prSet/>
      <dgm:spPr/>
      <dgm:t>
        <a:bodyPr/>
        <a:lstStyle/>
        <a:p>
          <a:endParaRPr lang="en-US"/>
        </a:p>
      </dgm:t>
    </dgm:pt>
    <dgm:pt modelId="{D142E89D-0C99-4668-B6CB-4B804F1A8757}" type="sibTrans" cxnId="{C3F3EEE2-1247-4D6D-9F48-D207429A5969}">
      <dgm:prSet/>
      <dgm:spPr/>
      <dgm:t>
        <a:bodyPr/>
        <a:lstStyle/>
        <a:p>
          <a:endParaRPr lang="en-US"/>
        </a:p>
      </dgm:t>
    </dgm:pt>
    <dgm:pt modelId="{22628F0D-F66A-4CA6-8015-3FCFBBB9341F}">
      <dgm:prSet/>
      <dgm:spPr/>
      <dgm:t>
        <a:bodyPr/>
        <a:lstStyle/>
        <a:p>
          <a:pPr>
            <a:defRPr cap="all"/>
          </a:pPr>
          <a:r>
            <a:rPr lang="ru-RU" dirty="0"/>
            <a:t>Громкий звук или потеря опоры → Страх</a:t>
          </a:r>
          <a:endParaRPr lang="en-US" dirty="0"/>
        </a:p>
      </dgm:t>
    </dgm:pt>
    <dgm:pt modelId="{7CD8BA98-134E-475D-912F-8D7FD26B4201}" type="parTrans" cxnId="{FF1171F6-3DBF-4C22-8B68-E75A6CA296E0}">
      <dgm:prSet/>
      <dgm:spPr/>
      <dgm:t>
        <a:bodyPr/>
        <a:lstStyle/>
        <a:p>
          <a:endParaRPr lang="en-US"/>
        </a:p>
      </dgm:t>
    </dgm:pt>
    <dgm:pt modelId="{3C6B5CE2-0CF3-4899-9D4B-676EAE556B06}" type="sibTrans" cxnId="{FF1171F6-3DBF-4C22-8B68-E75A6CA296E0}">
      <dgm:prSet/>
      <dgm:spPr/>
      <dgm:t>
        <a:bodyPr/>
        <a:lstStyle/>
        <a:p>
          <a:endParaRPr lang="en-US"/>
        </a:p>
      </dgm:t>
    </dgm:pt>
    <dgm:pt modelId="{DAFE0F9C-0F50-41E0-9551-CDFA5895EBFB}">
      <dgm:prSet/>
      <dgm:spPr/>
      <dgm:t>
        <a:bodyPr/>
        <a:lstStyle/>
        <a:p>
          <a:pPr>
            <a:defRPr cap="all"/>
          </a:pPr>
          <a:r>
            <a:rPr lang="ru-RU" dirty="0"/>
            <a:t>Препятствие → Гнев</a:t>
          </a:r>
          <a:endParaRPr lang="en-US" dirty="0"/>
        </a:p>
      </dgm:t>
    </dgm:pt>
    <dgm:pt modelId="{B6320275-DAF4-4AE1-9593-F3102B5521D2}" type="parTrans" cxnId="{201059F8-05D8-4A89-B118-8AA6ACD5E36A}">
      <dgm:prSet/>
      <dgm:spPr/>
      <dgm:t>
        <a:bodyPr/>
        <a:lstStyle/>
        <a:p>
          <a:endParaRPr lang="en-US"/>
        </a:p>
      </dgm:t>
    </dgm:pt>
    <dgm:pt modelId="{BD2E9BAE-67F6-451E-B65D-5748BE9B2688}" type="sibTrans" cxnId="{201059F8-05D8-4A89-B118-8AA6ACD5E36A}">
      <dgm:prSet/>
      <dgm:spPr/>
      <dgm:t>
        <a:bodyPr/>
        <a:lstStyle/>
        <a:p>
          <a:endParaRPr lang="en-US"/>
        </a:p>
      </dgm:t>
    </dgm:pt>
    <dgm:pt modelId="{FB41BAE2-A540-4540-B39A-F4BB957793BA}" type="pres">
      <dgm:prSet presAssocID="{673A1CB2-5DCD-455B-B06A-086E2552ACD2}" presName="root" presStyleCnt="0">
        <dgm:presLayoutVars>
          <dgm:dir/>
          <dgm:resizeHandles val="exact"/>
        </dgm:presLayoutVars>
      </dgm:prSet>
      <dgm:spPr/>
    </dgm:pt>
    <dgm:pt modelId="{8CCFE57C-D52B-4FCE-957B-90303DCE69FD}" type="pres">
      <dgm:prSet presAssocID="{E190D50F-5CC6-482B-8169-F667A76A9867}" presName="compNode" presStyleCnt="0"/>
      <dgm:spPr/>
    </dgm:pt>
    <dgm:pt modelId="{06D4A86B-A472-4046-83E6-4043F0F58976}" type="pres">
      <dgm:prSet presAssocID="{E190D50F-5CC6-482B-8169-F667A76A9867}" presName="iconBgRect" presStyleLbl="bgShp" presStyleIdx="0" presStyleCnt="3"/>
      <dgm:spPr/>
    </dgm:pt>
    <dgm:pt modelId="{389842CD-A479-4214-A4D3-1DB8F57C503D}" type="pres">
      <dgm:prSet presAssocID="{E190D50F-5CC6-482B-8169-F667A76A986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C5074C19-9EEE-4720-8E06-87E4F6CB1534}" type="pres">
      <dgm:prSet presAssocID="{E190D50F-5CC6-482B-8169-F667A76A9867}" presName="spaceRect" presStyleCnt="0"/>
      <dgm:spPr/>
    </dgm:pt>
    <dgm:pt modelId="{A10F7B50-3284-4F8B-ACB2-4E382DD583F8}" type="pres">
      <dgm:prSet presAssocID="{E190D50F-5CC6-482B-8169-F667A76A9867}" presName="textRect" presStyleLbl="revTx" presStyleIdx="0" presStyleCnt="3">
        <dgm:presLayoutVars>
          <dgm:chMax val="1"/>
          <dgm:chPref val="1"/>
        </dgm:presLayoutVars>
      </dgm:prSet>
      <dgm:spPr/>
    </dgm:pt>
    <dgm:pt modelId="{9255B923-16BB-45F3-99FA-E015034F37E0}" type="pres">
      <dgm:prSet presAssocID="{D142E89D-0C99-4668-B6CB-4B804F1A8757}" presName="sibTrans" presStyleCnt="0"/>
      <dgm:spPr/>
    </dgm:pt>
    <dgm:pt modelId="{FA6932E6-B582-432E-B276-9ADA30B73F36}" type="pres">
      <dgm:prSet presAssocID="{22628F0D-F66A-4CA6-8015-3FCFBBB9341F}" presName="compNode" presStyleCnt="0"/>
      <dgm:spPr/>
    </dgm:pt>
    <dgm:pt modelId="{45D88237-8CA8-49A5-8C35-32C2FAA3D30E}" type="pres">
      <dgm:prSet presAssocID="{22628F0D-F66A-4CA6-8015-3FCFBBB9341F}" presName="iconBgRect" presStyleLbl="bgShp" presStyleIdx="1" presStyleCnt="3"/>
      <dgm:spPr/>
    </dgm:pt>
    <dgm:pt modelId="{53ACE66A-9BED-4343-9739-209C94354BAA}" type="pres">
      <dgm:prSet presAssocID="{22628F0D-F66A-4CA6-8015-3FCFBBB9341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te Speaker"/>
        </a:ext>
      </dgm:extLst>
    </dgm:pt>
    <dgm:pt modelId="{79B80C3B-54C1-4DC1-B62B-92547F5EDE16}" type="pres">
      <dgm:prSet presAssocID="{22628F0D-F66A-4CA6-8015-3FCFBBB9341F}" presName="spaceRect" presStyleCnt="0"/>
      <dgm:spPr/>
    </dgm:pt>
    <dgm:pt modelId="{56218337-69C1-42DE-A8F8-55F7809FCED0}" type="pres">
      <dgm:prSet presAssocID="{22628F0D-F66A-4CA6-8015-3FCFBBB9341F}" presName="textRect" presStyleLbl="revTx" presStyleIdx="1" presStyleCnt="3">
        <dgm:presLayoutVars>
          <dgm:chMax val="1"/>
          <dgm:chPref val="1"/>
        </dgm:presLayoutVars>
      </dgm:prSet>
      <dgm:spPr/>
    </dgm:pt>
    <dgm:pt modelId="{7203DB1D-193E-43EC-93D8-17A949954192}" type="pres">
      <dgm:prSet presAssocID="{3C6B5CE2-0CF3-4899-9D4B-676EAE556B06}" presName="sibTrans" presStyleCnt="0"/>
      <dgm:spPr/>
    </dgm:pt>
    <dgm:pt modelId="{6991D96B-D49B-437A-BA6B-070CCC2319AC}" type="pres">
      <dgm:prSet presAssocID="{DAFE0F9C-0F50-41E0-9551-CDFA5895EBFB}" presName="compNode" presStyleCnt="0"/>
      <dgm:spPr/>
    </dgm:pt>
    <dgm:pt modelId="{24980BA3-95DD-44BF-BD4C-EA2B2123EC2F}" type="pres">
      <dgm:prSet presAssocID="{DAFE0F9C-0F50-41E0-9551-CDFA5895EBFB}" presName="iconBgRect" presStyleLbl="bgShp" presStyleIdx="2" presStyleCnt="3"/>
      <dgm:spPr/>
    </dgm:pt>
    <dgm:pt modelId="{2ED7B7C5-A14D-4F18-A1BF-1E2CF7ABB134}" type="pres">
      <dgm:prSet presAssocID="{DAFE0F9C-0F50-41E0-9551-CDFA5895EBF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B09176B1-05E3-41D8-AA67-467FD2937FA6}" type="pres">
      <dgm:prSet presAssocID="{DAFE0F9C-0F50-41E0-9551-CDFA5895EBFB}" presName="spaceRect" presStyleCnt="0"/>
      <dgm:spPr/>
    </dgm:pt>
    <dgm:pt modelId="{80E2B9EF-D6CF-4E17-A88D-2D59124791F6}" type="pres">
      <dgm:prSet presAssocID="{DAFE0F9C-0F50-41E0-9551-CDFA5895EBF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6264E5B-67B3-4A8A-88AF-6B55E157FF2B}" type="presOf" srcId="{DAFE0F9C-0F50-41E0-9551-CDFA5895EBFB}" destId="{80E2B9EF-D6CF-4E17-A88D-2D59124791F6}" srcOrd="0" destOrd="0" presId="urn:microsoft.com/office/officeart/2018/5/layout/IconCircleLabelList"/>
    <dgm:cxn modelId="{6197C27D-5854-41A4-8591-3CED55677633}" type="presOf" srcId="{22628F0D-F66A-4CA6-8015-3FCFBBB9341F}" destId="{56218337-69C1-42DE-A8F8-55F7809FCED0}" srcOrd="0" destOrd="0" presId="urn:microsoft.com/office/officeart/2018/5/layout/IconCircleLabelList"/>
    <dgm:cxn modelId="{43E5708C-E139-4B6E-9900-2E1BF43A3894}" type="presOf" srcId="{673A1CB2-5DCD-455B-B06A-086E2552ACD2}" destId="{FB41BAE2-A540-4540-B39A-F4BB957793BA}" srcOrd="0" destOrd="0" presId="urn:microsoft.com/office/officeart/2018/5/layout/IconCircleLabelList"/>
    <dgm:cxn modelId="{BD1DAFAD-9369-40A4-9575-E8F0DDCBCD39}" type="presOf" srcId="{E190D50F-5CC6-482B-8169-F667A76A9867}" destId="{A10F7B50-3284-4F8B-ACB2-4E382DD583F8}" srcOrd="0" destOrd="0" presId="urn:microsoft.com/office/officeart/2018/5/layout/IconCircleLabelList"/>
    <dgm:cxn modelId="{C3F3EEE2-1247-4D6D-9F48-D207429A5969}" srcId="{673A1CB2-5DCD-455B-B06A-086E2552ACD2}" destId="{E190D50F-5CC6-482B-8169-F667A76A9867}" srcOrd="0" destOrd="0" parTransId="{F73101F0-FCAE-4AE5-93FC-C87788C74216}" sibTransId="{D142E89D-0C99-4668-B6CB-4B804F1A8757}"/>
    <dgm:cxn modelId="{FF1171F6-3DBF-4C22-8B68-E75A6CA296E0}" srcId="{673A1CB2-5DCD-455B-B06A-086E2552ACD2}" destId="{22628F0D-F66A-4CA6-8015-3FCFBBB9341F}" srcOrd="1" destOrd="0" parTransId="{7CD8BA98-134E-475D-912F-8D7FD26B4201}" sibTransId="{3C6B5CE2-0CF3-4899-9D4B-676EAE556B06}"/>
    <dgm:cxn modelId="{201059F8-05D8-4A89-B118-8AA6ACD5E36A}" srcId="{673A1CB2-5DCD-455B-B06A-086E2552ACD2}" destId="{DAFE0F9C-0F50-41E0-9551-CDFA5895EBFB}" srcOrd="2" destOrd="0" parTransId="{B6320275-DAF4-4AE1-9593-F3102B5521D2}" sibTransId="{BD2E9BAE-67F6-451E-B65D-5748BE9B2688}"/>
    <dgm:cxn modelId="{048B31D8-D4E5-4913-9672-10F31E1BA3F6}" type="presParOf" srcId="{FB41BAE2-A540-4540-B39A-F4BB957793BA}" destId="{8CCFE57C-D52B-4FCE-957B-90303DCE69FD}" srcOrd="0" destOrd="0" presId="urn:microsoft.com/office/officeart/2018/5/layout/IconCircleLabelList"/>
    <dgm:cxn modelId="{CF7D1118-7B76-4022-B80C-DCD1CBB71659}" type="presParOf" srcId="{8CCFE57C-D52B-4FCE-957B-90303DCE69FD}" destId="{06D4A86B-A472-4046-83E6-4043F0F58976}" srcOrd="0" destOrd="0" presId="urn:microsoft.com/office/officeart/2018/5/layout/IconCircleLabelList"/>
    <dgm:cxn modelId="{7F815F9C-37F9-45D2-A8DD-591B3F6FFDE6}" type="presParOf" srcId="{8CCFE57C-D52B-4FCE-957B-90303DCE69FD}" destId="{389842CD-A479-4214-A4D3-1DB8F57C503D}" srcOrd="1" destOrd="0" presId="urn:microsoft.com/office/officeart/2018/5/layout/IconCircleLabelList"/>
    <dgm:cxn modelId="{C8B38061-ACFE-4E9C-83E5-C0E51E6C847D}" type="presParOf" srcId="{8CCFE57C-D52B-4FCE-957B-90303DCE69FD}" destId="{C5074C19-9EEE-4720-8E06-87E4F6CB1534}" srcOrd="2" destOrd="0" presId="urn:microsoft.com/office/officeart/2018/5/layout/IconCircleLabelList"/>
    <dgm:cxn modelId="{C3AC24E9-A5A6-4127-9447-9258D42CA0FF}" type="presParOf" srcId="{8CCFE57C-D52B-4FCE-957B-90303DCE69FD}" destId="{A10F7B50-3284-4F8B-ACB2-4E382DD583F8}" srcOrd="3" destOrd="0" presId="urn:microsoft.com/office/officeart/2018/5/layout/IconCircleLabelList"/>
    <dgm:cxn modelId="{E3AD306C-4037-42E8-B577-26A6521FFC11}" type="presParOf" srcId="{FB41BAE2-A540-4540-B39A-F4BB957793BA}" destId="{9255B923-16BB-45F3-99FA-E015034F37E0}" srcOrd="1" destOrd="0" presId="urn:microsoft.com/office/officeart/2018/5/layout/IconCircleLabelList"/>
    <dgm:cxn modelId="{B3833585-B0C4-4A9C-B93C-9C239F4E5D60}" type="presParOf" srcId="{FB41BAE2-A540-4540-B39A-F4BB957793BA}" destId="{FA6932E6-B582-432E-B276-9ADA30B73F36}" srcOrd="2" destOrd="0" presId="urn:microsoft.com/office/officeart/2018/5/layout/IconCircleLabelList"/>
    <dgm:cxn modelId="{CFE072DA-C03A-45EB-93C7-E114657BEB3D}" type="presParOf" srcId="{FA6932E6-B582-432E-B276-9ADA30B73F36}" destId="{45D88237-8CA8-49A5-8C35-32C2FAA3D30E}" srcOrd="0" destOrd="0" presId="urn:microsoft.com/office/officeart/2018/5/layout/IconCircleLabelList"/>
    <dgm:cxn modelId="{B5136CA1-548D-4E5E-A8B8-839CED18F8EA}" type="presParOf" srcId="{FA6932E6-B582-432E-B276-9ADA30B73F36}" destId="{53ACE66A-9BED-4343-9739-209C94354BAA}" srcOrd="1" destOrd="0" presId="urn:microsoft.com/office/officeart/2018/5/layout/IconCircleLabelList"/>
    <dgm:cxn modelId="{28B59AD6-534B-439E-8D14-D06B9D1B53EC}" type="presParOf" srcId="{FA6932E6-B582-432E-B276-9ADA30B73F36}" destId="{79B80C3B-54C1-4DC1-B62B-92547F5EDE16}" srcOrd="2" destOrd="0" presId="urn:microsoft.com/office/officeart/2018/5/layout/IconCircleLabelList"/>
    <dgm:cxn modelId="{6D2FCA3D-A5E8-4BD6-8897-1D0759E963FA}" type="presParOf" srcId="{FA6932E6-B582-432E-B276-9ADA30B73F36}" destId="{56218337-69C1-42DE-A8F8-55F7809FCED0}" srcOrd="3" destOrd="0" presId="urn:microsoft.com/office/officeart/2018/5/layout/IconCircleLabelList"/>
    <dgm:cxn modelId="{3737DB45-421F-45BB-8142-224F94243BB5}" type="presParOf" srcId="{FB41BAE2-A540-4540-B39A-F4BB957793BA}" destId="{7203DB1D-193E-43EC-93D8-17A949954192}" srcOrd="3" destOrd="0" presId="urn:microsoft.com/office/officeart/2018/5/layout/IconCircleLabelList"/>
    <dgm:cxn modelId="{759BB97F-719E-4CE4-9012-03F7F823675F}" type="presParOf" srcId="{FB41BAE2-A540-4540-B39A-F4BB957793BA}" destId="{6991D96B-D49B-437A-BA6B-070CCC2319AC}" srcOrd="4" destOrd="0" presId="urn:microsoft.com/office/officeart/2018/5/layout/IconCircleLabelList"/>
    <dgm:cxn modelId="{D101CAE7-80A8-45A1-B2F7-1E76482123F5}" type="presParOf" srcId="{6991D96B-D49B-437A-BA6B-070CCC2319AC}" destId="{24980BA3-95DD-44BF-BD4C-EA2B2123EC2F}" srcOrd="0" destOrd="0" presId="urn:microsoft.com/office/officeart/2018/5/layout/IconCircleLabelList"/>
    <dgm:cxn modelId="{23437F7B-6D78-4320-BB0A-61D2F5EF229A}" type="presParOf" srcId="{6991D96B-D49B-437A-BA6B-070CCC2319AC}" destId="{2ED7B7C5-A14D-4F18-A1BF-1E2CF7ABB134}" srcOrd="1" destOrd="0" presId="urn:microsoft.com/office/officeart/2018/5/layout/IconCircleLabelList"/>
    <dgm:cxn modelId="{B458F36E-F58E-4ED6-9333-DDC9F19611D4}" type="presParOf" srcId="{6991D96B-D49B-437A-BA6B-070CCC2319AC}" destId="{B09176B1-05E3-41D8-AA67-467FD2937FA6}" srcOrd="2" destOrd="0" presId="urn:microsoft.com/office/officeart/2018/5/layout/IconCircleLabelList"/>
    <dgm:cxn modelId="{F2DDC256-EE6F-4496-8B0F-8DC110CBD87C}" type="presParOf" srcId="{6991D96B-D49B-437A-BA6B-070CCC2319AC}" destId="{80E2B9EF-D6CF-4E17-A88D-2D59124791F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64DF78-90FF-4CF2-B026-87ED94F842C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90720598-56E7-464E-9210-0C4EB7C441A0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Лицо человека → Улыбка</a:t>
          </a:r>
          <a:endParaRPr lang="en-US" dirty="0"/>
        </a:p>
      </dgm:t>
    </dgm:pt>
    <dgm:pt modelId="{37C00CA3-3C34-41EA-9FA9-7E713A571DF0}" type="parTrans" cxnId="{E1F75616-4640-4634-AA4A-08E0A15C52F8}">
      <dgm:prSet/>
      <dgm:spPr/>
      <dgm:t>
        <a:bodyPr/>
        <a:lstStyle/>
        <a:p>
          <a:endParaRPr lang="en-US"/>
        </a:p>
      </dgm:t>
    </dgm:pt>
    <dgm:pt modelId="{43B4C882-1566-43C4-A43F-541955F2E315}" type="sibTrans" cxnId="{E1F75616-4640-4634-AA4A-08E0A15C52F8}">
      <dgm:prSet/>
      <dgm:spPr/>
      <dgm:t>
        <a:bodyPr/>
        <a:lstStyle/>
        <a:p>
          <a:endParaRPr lang="en-US"/>
        </a:p>
      </dgm:t>
    </dgm:pt>
    <dgm:pt modelId="{D031F550-C1F8-442B-BF1F-087D715BA6DB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Собака → Страх</a:t>
          </a:r>
          <a:endParaRPr lang="en-US" dirty="0"/>
        </a:p>
      </dgm:t>
    </dgm:pt>
    <dgm:pt modelId="{B9AB9BC7-EDFA-4B9A-9A57-7C129360FA11}" type="parTrans" cxnId="{1EB3F47E-CF1F-4E6E-A82F-135971C18136}">
      <dgm:prSet/>
      <dgm:spPr/>
      <dgm:t>
        <a:bodyPr/>
        <a:lstStyle/>
        <a:p>
          <a:endParaRPr lang="en-US"/>
        </a:p>
      </dgm:t>
    </dgm:pt>
    <dgm:pt modelId="{ADDA271D-ABBB-4EDE-B606-F720E75A2D90}" type="sibTrans" cxnId="{1EB3F47E-CF1F-4E6E-A82F-135971C18136}">
      <dgm:prSet/>
      <dgm:spPr/>
      <dgm:t>
        <a:bodyPr/>
        <a:lstStyle/>
        <a:p>
          <a:endParaRPr lang="en-US"/>
        </a:p>
      </dgm:t>
    </dgm:pt>
    <dgm:pt modelId="{C20D0374-F865-496E-BECA-26FB81E62DD0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Человек, создающий препятствие → Гнев</a:t>
          </a:r>
          <a:endParaRPr lang="en-US" dirty="0"/>
        </a:p>
      </dgm:t>
    </dgm:pt>
    <dgm:pt modelId="{90DD6D7C-988A-4A8D-AE5E-0FF8EB48743C}" type="parTrans" cxnId="{A916EA31-5313-4D2D-82AF-DEAEC19762D5}">
      <dgm:prSet/>
      <dgm:spPr/>
      <dgm:t>
        <a:bodyPr/>
        <a:lstStyle/>
        <a:p>
          <a:endParaRPr lang="en-US"/>
        </a:p>
      </dgm:t>
    </dgm:pt>
    <dgm:pt modelId="{40EF312B-2233-4FA4-897F-10777E099CF7}" type="sibTrans" cxnId="{A916EA31-5313-4D2D-82AF-DEAEC19762D5}">
      <dgm:prSet/>
      <dgm:spPr/>
      <dgm:t>
        <a:bodyPr/>
        <a:lstStyle/>
        <a:p>
          <a:endParaRPr lang="en-US"/>
        </a:p>
      </dgm:t>
    </dgm:pt>
    <dgm:pt modelId="{B3ACFC79-9A74-4610-8C0C-B089467BB634}" type="pres">
      <dgm:prSet presAssocID="{F864DF78-90FF-4CF2-B026-87ED94F842C6}" presName="root" presStyleCnt="0">
        <dgm:presLayoutVars>
          <dgm:dir/>
          <dgm:resizeHandles val="exact"/>
        </dgm:presLayoutVars>
      </dgm:prSet>
      <dgm:spPr/>
    </dgm:pt>
    <dgm:pt modelId="{82587C53-648E-48E2-BDB3-55DFC9FC51B4}" type="pres">
      <dgm:prSet presAssocID="{90720598-56E7-464E-9210-0C4EB7C441A0}" presName="compNode" presStyleCnt="0"/>
      <dgm:spPr/>
    </dgm:pt>
    <dgm:pt modelId="{687BAC1C-C534-4B75-A732-2896509625FA}" type="pres">
      <dgm:prSet presAssocID="{90720598-56E7-464E-9210-0C4EB7C441A0}" presName="bgRect" presStyleLbl="bgShp" presStyleIdx="0" presStyleCnt="3"/>
      <dgm:spPr/>
    </dgm:pt>
    <dgm:pt modelId="{C3D414BE-0575-4A14-A081-20844E38A99E}" type="pres">
      <dgm:prSet presAssocID="{90720598-56E7-464E-9210-0C4EB7C441A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inning Face with No Fill"/>
        </a:ext>
      </dgm:extLst>
    </dgm:pt>
    <dgm:pt modelId="{D75B18BA-E761-4EB0-9559-D47797F4C654}" type="pres">
      <dgm:prSet presAssocID="{90720598-56E7-464E-9210-0C4EB7C441A0}" presName="spaceRect" presStyleCnt="0"/>
      <dgm:spPr/>
    </dgm:pt>
    <dgm:pt modelId="{8BF3A5BB-DFF6-4632-80FC-E5D1151886B4}" type="pres">
      <dgm:prSet presAssocID="{90720598-56E7-464E-9210-0C4EB7C441A0}" presName="parTx" presStyleLbl="revTx" presStyleIdx="0" presStyleCnt="3">
        <dgm:presLayoutVars>
          <dgm:chMax val="0"/>
          <dgm:chPref val="0"/>
        </dgm:presLayoutVars>
      </dgm:prSet>
      <dgm:spPr/>
    </dgm:pt>
    <dgm:pt modelId="{F5FAF578-1BD3-4C8C-88FA-2C1AC8AECB23}" type="pres">
      <dgm:prSet presAssocID="{43B4C882-1566-43C4-A43F-541955F2E315}" presName="sibTrans" presStyleCnt="0"/>
      <dgm:spPr/>
    </dgm:pt>
    <dgm:pt modelId="{99E4A2D0-5BA7-4952-A7C4-71B22F738145}" type="pres">
      <dgm:prSet presAssocID="{D031F550-C1F8-442B-BF1F-087D715BA6DB}" presName="compNode" presStyleCnt="0"/>
      <dgm:spPr/>
    </dgm:pt>
    <dgm:pt modelId="{578A0CA0-BEEB-4B11-9508-4955E9B47D4D}" type="pres">
      <dgm:prSet presAssocID="{D031F550-C1F8-442B-BF1F-087D715BA6DB}" presName="bgRect" presStyleLbl="bgShp" presStyleIdx="1" presStyleCnt="3"/>
      <dgm:spPr/>
    </dgm:pt>
    <dgm:pt modelId="{0EFB9A9A-6034-4512-B5E9-8A9DF4D93183}" type="pres">
      <dgm:prSet presAssocID="{D031F550-C1F8-442B-BF1F-087D715BA6D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обака"/>
        </a:ext>
      </dgm:extLst>
    </dgm:pt>
    <dgm:pt modelId="{A37C69F0-D5D6-4B79-95F1-C18218112B70}" type="pres">
      <dgm:prSet presAssocID="{D031F550-C1F8-442B-BF1F-087D715BA6DB}" presName="spaceRect" presStyleCnt="0"/>
      <dgm:spPr/>
    </dgm:pt>
    <dgm:pt modelId="{E7CD1242-BA5C-4BDA-9ED0-E71E843CFB01}" type="pres">
      <dgm:prSet presAssocID="{D031F550-C1F8-442B-BF1F-087D715BA6DB}" presName="parTx" presStyleLbl="revTx" presStyleIdx="1" presStyleCnt="3">
        <dgm:presLayoutVars>
          <dgm:chMax val="0"/>
          <dgm:chPref val="0"/>
        </dgm:presLayoutVars>
      </dgm:prSet>
      <dgm:spPr/>
    </dgm:pt>
    <dgm:pt modelId="{641172E9-3A2F-4237-B446-640563A40125}" type="pres">
      <dgm:prSet presAssocID="{ADDA271D-ABBB-4EDE-B606-F720E75A2D90}" presName="sibTrans" presStyleCnt="0"/>
      <dgm:spPr/>
    </dgm:pt>
    <dgm:pt modelId="{33E9D34B-D1FD-4878-83A3-87B734FC956B}" type="pres">
      <dgm:prSet presAssocID="{C20D0374-F865-496E-BECA-26FB81E62DD0}" presName="compNode" presStyleCnt="0"/>
      <dgm:spPr/>
    </dgm:pt>
    <dgm:pt modelId="{65CF9BF4-3B99-4526-8DFD-68A679366E1C}" type="pres">
      <dgm:prSet presAssocID="{C20D0374-F865-496E-BECA-26FB81E62DD0}" presName="bgRect" presStyleLbl="bgShp" presStyleIdx="2" presStyleCnt="3"/>
      <dgm:spPr/>
    </dgm:pt>
    <dgm:pt modelId="{047FC6C7-9A41-4126-9766-B8411BAD6DCA}" type="pres">
      <dgm:prSet presAssocID="{C20D0374-F865-496E-BECA-26FB81E62DD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CA65E11E-D194-455B-B6C7-05917F4D3782}" type="pres">
      <dgm:prSet presAssocID="{C20D0374-F865-496E-BECA-26FB81E62DD0}" presName="spaceRect" presStyleCnt="0"/>
      <dgm:spPr/>
    </dgm:pt>
    <dgm:pt modelId="{62A74BBB-6B0E-4CC5-B06F-C910BC4261A8}" type="pres">
      <dgm:prSet presAssocID="{C20D0374-F865-496E-BECA-26FB81E62DD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1F75616-4640-4634-AA4A-08E0A15C52F8}" srcId="{F864DF78-90FF-4CF2-B026-87ED94F842C6}" destId="{90720598-56E7-464E-9210-0C4EB7C441A0}" srcOrd="0" destOrd="0" parTransId="{37C00CA3-3C34-41EA-9FA9-7E713A571DF0}" sibTransId="{43B4C882-1566-43C4-A43F-541955F2E315}"/>
    <dgm:cxn modelId="{5EC2E525-3A10-474F-AD9B-663D2B611F90}" type="presOf" srcId="{C20D0374-F865-496E-BECA-26FB81E62DD0}" destId="{62A74BBB-6B0E-4CC5-B06F-C910BC4261A8}" srcOrd="0" destOrd="0" presId="urn:microsoft.com/office/officeart/2018/2/layout/IconVerticalSolidList"/>
    <dgm:cxn modelId="{A916EA31-5313-4D2D-82AF-DEAEC19762D5}" srcId="{F864DF78-90FF-4CF2-B026-87ED94F842C6}" destId="{C20D0374-F865-496E-BECA-26FB81E62DD0}" srcOrd="2" destOrd="0" parTransId="{90DD6D7C-988A-4A8D-AE5E-0FF8EB48743C}" sibTransId="{40EF312B-2233-4FA4-897F-10777E099CF7}"/>
    <dgm:cxn modelId="{062A154D-4AB7-447F-9CB0-FF02090139F3}" type="presOf" srcId="{F864DF78-90FF-4CF2-B026-87ED94F842C6}" destId="{B3ACFC79-9A74-4610-8C0C-B089467BB634}" srcOrd="0" destOrd="0" presId="urn:microsoft.com/office/officeart/2018/2/layout/IconVerticalSolidList"/>
    <dgm:cxn modelId="{DBE6C372-770C-4116-8781-104814111D54}" type="presOf" srcId="{90720598-56E7-464E-9210-0C4EB7C441A0}" destId="{8BF3A5BB-DFF6-4632-80FC-E5D1151886B4}" srcOrd="0" destOrd="0" presId="urn:microsoft.com/office/officeart/2018/2/layout/IconVerticalSolidList"/>
    <dgm:cxn modelId="{1EB3F47E-CF1F-4E6E-A82F-135971C18136}" srcId="{F864DF78-90FF-4CF2-B026-87ED94F842C6}" destId="{D031F550-C1F8-442B-BF1F-087D715BA6DB}" srcOrd="1" destOrd="0" parTransId="{B9AB9BC7-EDFA-4B9A-9A57-7C129360FA11}" sibTransId="{ADDA271D-ABBB-4EDE-B606-F720E75A2D90}"/>
    <dgm:cxn modelId="{FA799D90-74FA-422A-9412-EBF1AC3D6D8E}" type="presOf" srcId="{D031F550-C1F8-442B-BF1F-087D715BA6DB}" destId="{E7CD1242-BA5C-4BDA-9ED0-E71E843CFB01}" srcOrd="0" destOrd="0" presId="urn:microsoft.com/office/officeart/2018/2/layout/IconVerticalSolidList"/>
    <dgm:cxn modelId="{1B4AF16E-0360-4216-8F51-D549CE26DEFC}" type="presParOf" srcId="{B3ACFC79-9A74-4610-8C0C-B089467BB634}" destId="{82587C53-648E-48E2-BDB3-55DFC9FC51B4}" srcOrd="0" destOrd="0" presId="urn:microsoft.com/office/officeart/2018/2/layout/IconVerticalSolidList"/>
    <dgm:cxn modelId="{32D5015B-4DBB-4AC2-9976-48D5CDD5B22B}" type="presParOf" srcId="{82587C53-648E-48E2-BDB3-55DFC9FC51B4}" destId="{687BAC1C-C534-4B75-A732-2896509625FA}" srcOrd="0" destOrd="0" presId="urn:microsoft.com/office/officeart/2018/2/layout/IconVerticalSolidList"/>
    <dgm:cxn modelId="{962507B3-C5CD-47EB-99B1-4652C7EB3D96}" type="presParOf" srcId="{82587C53-648E-48E2-BDB3-55DFC9FC51B4}" destId="{C3D414BE-0575-4A14-A081-20844E38A99E}" srcOrd="1" destOrd="0" presId="urn:microsoft.com/office/officeart/2018/2/layout/IconVerticalSolidList"/>
    <dgm:cxn modelId="{B437BBE3-4406-45EC-BD13-E9999BCE0217}" type="presParOf" srcId="{82587C53-648E-48E2-BDB3-55DFC9FC51B4}" destId="{D75B18BA-E761-4EB0-9559-D47797F4C654}" srcOrd="2" destOrd="0" presId="urn:microsoft.com/office/officeart/2018/2/layout/IconVerticalSolidList"/>
    <dgm:cxn modelId="{C87335D4-10E5-4E9C-8047-F861DA693340}" type="presParOf" srcId="{82587C53-648E-48E2-BDB3-55DFC9FC51B4}" destId="{8BF3A5BB-DFF6-4632-80FC-E5D1151886B4}" srcOrd="3" destOrd="0" presId="urn:microsoft.com/office/officeart/2018/2/layout/IconVerticalSolidList"/>
    <dgm:cxn modelId="{2A372140-AD9F-47E4-818B-3F901037B4AE}" type="presParOf" srcId="{B3ACFC79-9A74-4610-8C0C-B089467BB634}" destId="{F5FAF578-1BD3-4C8C-88FA-2C1AC8AECB23}" srcOrd="1" destOrd="0" presId="urn:microsoft.com/office/officeart/2018/2/layout/IconVerticalSolidList"/>
    <dgm:cxn modelId="{809CF42B-9C32-4E6C-9975-22CA6A6A89FB}" type="presParOf" srcId="{B3ACFC79-9A74-4610-8C0C-B089467BB634}" destId="{99E4A2D0-5BA7-4952-A7C4-71B22F738145}" srcOrd="2" destOrd="0" presId="urn:microsoft.com/office/officeart/2018/2/layout/IconVerticalSolidList"/>
    <dgm:cxn modelId="{9693F7E0-B3FA-404A-9BF9-4DB471855A66}" type="presParOf" srcId="{99E4A2D0-5BA7-4952-A7C4-71B22F738145}" destId="{578A0CA0-BEEB-4B11-9508-4955E9B47D4D}" srcOrd="0" destOrd="0" presId="urn:microsoft.com/office/officeart/2018/2/layout/IconVerticalSolidList"/>
    <dgm:cxn modelId="{DB33A393-E2A4-4E1C-80E2-3371C317A2EA}" type="presParOf" srcId="{99E4A2D0-5BA7-4952-A7C4-71B22F738145}" destId="{0EFB9A9A-6034-4512-B5E9-8A9DF4D93183}" srcOrd="1" destOrd="0" presId="urn:microsoft.com/office/officeart/2018/2/layout/IconVerticalSolidList"/>
    <dgm:cxn modelId="{30DC278E-9202-4462-9E5A-B4F6A09F323F}" type="presParOf" srcId="{99E4A2D0-5BA7-4952-A7C4-71B22F738145}" destId="{A37C69F0-D5D6-4B79-95F1-C18218112B70}" srcOrd="2" destOrd="0" presId="urn:microsoft.com/office/officeart/2018/2/layout/IconVerticalSolidList"/>
    <dgm:cxn modelId="{2A00F9E6-5937-4803-982F-A32A8DCCF5FD}" type="presParOf" srcId="{99E4A2D0-5BA7-4952-A7C4-71B22F738145}" destId="{E7CD1242-BA5C-4BDA-9ED0-E71E843CFB01}" srcOrd="3" destOrd="0" presId="urn:microsoft.com/office/officeart/2018/2/layout/IconVerticalSolidList"/>
    <dgm:cxn modelId="{EB427A25-8A2A-4B43-AA0A-F47B71CC9BD4}" type="presParOf" srcId="{B3ACFC79-9A74-4610-8C0C-B089467BB634}" destId="{641172E9-3A2F-4237-B446-640563A40125}" srcOrd="3" destOrd="0" presId="urn:microsoft.com/office/officeart/2018/2/layout/IconVerticalSolidList"/>
    <dgm:cxn modelId="{1676A295-40FD-455B-9E87-80E330645AE3}" type="presParOf" srcId="{B3ACFC79-9A74-4610-8C0C-B089467BB634}" destId="{33E9D34B-D1FD-4878-83A3-87B734FC956B}" srcOrd="4" destOrd="0" presId="urn:microsoft.com/office/officeart/2018/2/layout/IconVerticalSolidList"/>
    <dgm:cxn modelId="{F4707540-66BA-4D29-B646-C6421BEE070B}" type="presParOf" srcId="{33E9D34B-D1FD-4878-83A3-87B734FC956B}" destId="{65CF9BF4-3B99-4526-8DFD-68A679366E1C}" srcOrd="0" destOrd="0" presId="urn:microsoft.com/office/officeart/2018/2/layout/IconVerticalSolidList"/>
    <dgm:cxn modelId="{D9486E6C-8685-4F99-BE4D-A4E0AE38E2B9}" type="presParOf" srcId="{33E9D34B-D1FD-4878-83A3-87B734FC956B}" destId="{047FC6C7-9A41-4126-9766-B8411BAD6DCA}" srcOrd="1" destOrd="0" presId="urn:microsoft.com/office/officeart/2018/2/layout/IconVerticalSolidList"/>
    <dgm:cxn modelId="{56326E9E-54F1-4B07-8EF2-2F0F204320EE}" type="presParOf" srcId="{33E9D34B-D1FD-4878-83A3-87B734FC956B}" destId="{CA65E11E-D194-455B-B6C7-05917F4D3782}" srcOrd="2" destOrd="0" presId="urn:microsoft.com/office/officeart/2018/2/layout/IconVerticalSolidList"/>
    <dgm:cxn modelId="{A70F2A08-CA31-49C4-8DB4-93273807C9E3}" type="presParOf" srcId="{33E9D34B-D1FD-4878-83A3-87B734FC956B}" destId="{62A74BBB-6B0E-4CC5-B06F-C910BC4261A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D78316-F8F2-4EE3-B245-6E017D8CA94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EF512C2-1AB6-4FD0-A785-FF1E47BBCC1C}">
      <dgm:prSet phldrT="[Текст]"/>
      <dgm:spPr/>
      <dgm:t>
        <a:bodyPr/>
        <a:lstStyle/>
        <a:p>
          <a:r>
            <a:rPr lang="ru-RU" dirty="0"/>
            <a:t>Инициирующие причины поведения</a:t>
          </a:r>
        </a:p>
      </dgm:t>
    </dgm:pt>
    <dgm:pt modelId="{40A1E5E8-895C-44D0-8858-779F81E38DAD}" type="parTrans" cxnId="{B63CFCCC-F44F-4DB1-8FD1-641FC5A78DBC}">
      <dgm:prSet/>
      <dgm:spPr/>
      <dgm:t>
        <a:bodyPr/>
        <a:lstStyle/>
        <a:p>
          <a:endParaRPr lang="ru-RU"/>
        </a:p>
      </dgm:t>
    </dgm:pt>
    <dgm:pt modelId="{EA9F7AB4-9757-449A-81F6-732A2729D4DE}" type="sibTrans" cxnId="{B63CFCCC-F44F-4DB1-8FD1-641FC5A78DBC}">
      <dgm:prSet/>
      <dgm:spPr/>
      <dgm:t>
        <a:bodyPr/>
        <a:lstStyle/>
        <a:p>
          <a:endParaRPr lang="ru-RU"/>
        </a:p>
      </dgm:t>
    </dgm:pt>
    <dgm:pt modelId="{1D53B3AC-8233-49E9-9F9C-E4B021716232}">
      <dgm:prSet phldrT="[Текст]"/>
      <dgm:spPr/>
      <dgm:t>
        <a:bodyPr/>
        <a:lstStyle/>
        <a:p>
          <a:r>
            <a:rPr lang="ru-RU" dirty="0"/>
            <a:t>Детерминанты поведения</a:t>
          </a:r>
        </a:p>
      </dgm:t>
    </dgm:pt>
    <dgm:pt modelId="{665561B4-326E-4BCA-9FED-D16C0D620A2B}" type="parTrans" cxnId="{F22675C4-1AA2-4291-A57B-9CD061D76F83}">
      <dgm:prSet/>
      <dgm:spPr/>
      <dgm:t>
        <a:bodyPr/>
        <a:lstStyle/>
        <a:p>
          <a:endParaRPr lang="ru-RU"/>
        </a:p>
      </dgm:t>
    </dgm:pt>
    <dgm:pt modelId="{44C6398C-6347-4914-AF0F-ABC4EE292577}" type="sibTrans" cxnId="{F22675C4-1AA2-4291-A57B-9CD061D76F83}">
      <dgm:prSet/>
      <dgm:spPr/>
      <dgm:t>
        <a:bodyPr/>
        <a:lstStyle/>
        <a:p>
          <a:endParaRPr lang="ru-RU"/>
        </a:p>
      </dgm:t>
    </dgm:pt>
    <dgm:pt modelId="{A78B6786-AD3D-41C2-BBF7-04E4A91BD07F}">
      <dgm:prSet phldrT="[Текст]"/>
      <dgm:spPr/>
      <dgm:t>
        <a:bodyPr/>
        <a:lstStyle/>
        <a:p>
          <a:r>
            <a:rPr lang="ru-RU" dirty="0"/>
            <a:t>Поведение как целое</a:t>
          </a:r>
        </a:p>
      </dgm:t>
    </dgm:pt>
    <dgm:pt modelId="{651D7A85-72CB-4ACF-B801-4E9C0D44D7C3}" type="parTrans" cxnId="{E8EFB592-044F-4030-9BC1-BFB3C6CC1A6A}">
      <dgm:prSet/>
      <dgm:spPr/>
      <dgm:t>
        <a:bodyPr/>
        <a:lstStyle/>
        <a:p>
          <a:endParaRPr lang="ru-RU"/>
        </a:p>
      </dgm:t>
    </dgm:pt>
    <dgm:pt modelId="{F4204E18-D326-4B35-A83F-177C33946F37}" type="sibTrans" cxnId="{E8EFB592-044F-4030-9BC1-BFB3C6CC1A6A}">
      <dgm:prSet/>
      <dgm:spPr/>
      <dgm:t>
        <a:bodyPr/>
        <a:lstStyle/>
        <a:p>
          <a:endParaRPr lang="ru-RU"/>
        </a:p>
      </dgm:t>
    </dgm:pt>
    <dgm:pt modelId="{FEBBCE6F-8F18-49CC-BA2B-058C74393F60}" type="pres">
      <dgm:prSet presAssocID="{11D78316-F8F2-4EE3-B245-6E017D8CA94B}" presName="Name0" presStyleCnt="0">
        <dgm:presLayoutVars>
          <dgm:dir/>
          <dgm:resizeHandles val="exact"/>
        </dgm:presLayoutVars>
      </dgm:prSet>
      <dgm:spPr/>
    </dgm:pt>
    <dgm:pt modelId="{0D6FA339-5551-4A98-B398-9F991C621D2C}" type="pres">
      <dgm:prSet presAssocID="{6EF512C2-1AB6-4FD0-A785-FF1E47BBCC1C}" presName="node" presStyleLbl="node1" presStyleIdx="0" presStyleCnt="3">
        <dgm:presLayoutVars>
          <dgm:bulletEnabled val="1"/>
        </dgm:presLayoutVars>
      </dgm:prSet>
      <dgm:spPr/>
    </dgm:pt>
    <dgm:pt modelId="{82547424-26EF-496A-A9C1-398380631F6D}" type="pres">
      <dgm:prSet presAssocID="{EA9F7AB4-9757-449A-81F6-732A2729D4DE}" presName="sibTrans" presStyleLbl="sibTrans2D1" presStyleIdx="0" presStyleCnt="2"/>
      <dgm:spPr/>
    </dgm:pt>
    <dgm:pt modelId="{D9C13770-0FAB-4F8A-97F3-487D19120366}" type="pres">
      <dgm:prSet presAssocID="{EA9F7AB4-9757-449A-81F6-732A2729D4DE}" presName="connectorText" presStyleLbl="sibTrans2D1" presStyleIdx="0" presStyleCnt="2"/>
      <dgm:spPr/>
    </dgm:pt>
    <dgm:pt modelId="{6B203748-5B30-4C5F-8082-7142EFD10D72}" type="pres">
      <dgm:prSet presAssocID="{1D53B3AC-8233-49E9-9F9C-E4B021716232}" presName="node" presStyleLbl="node1" presStyleIdx="1" presStyleCnt="3">
        <dgm:presLayoutVars>
          <dgm:bulletEnabled val="1"/>
        </dgm:presLayoutVars>
      </dgm:prSet>
      <dgm:spPr/>
    </dgm:pt>
    <dgm:pt modelId="{A5767AA5-376D-4029-8DE4-18B7600DD2DE}" type="pres">
      <dgm:prSet presAssocID="{44C6398C-6347-4914-AF0F-ABC4EE292577}" presName="sibTrans" presStyleLbl="sibTrans2D1" presStyleIdx="1" presStyleCnt="2"/>
      <dgm:spPr/>
    </dgm:pt>
    <dgm:pt modelId="{AD73CCCF-0DD6-4372-8AF6-07422CEF94AB}" type="pres">
      <dgm:prSet presAssocID="{44C6398C-6347-4914-AF0F-ABC4EE292577}" presName="connectorText" presStyleLbl="sibTrans2D1" presStyleIdx="1" presStyleCnt="2"/>
      <dgm:spPr/>
    </dgm:pt>
    <dgm:pt modelId="{0C7F0021-4E72-4A8A-ABD9-03F7C9FD0EEF}" type="pres">
      <dgm:prSet presAssocID="{A78B6786-AD3D-41C2-BBF7-04E4A91BD0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8CCF46A-B6C8-4434-B1C7-32446565DC01}" type="presOf" srcId="{EA9F7AB4-9757-449A-81F6-732A2729D4DE}" destId="{82547424-26EF-496A-A9C1-398380631F6D}" srcOrd="0" destOrd="0" presId="urn:microsoft.com/office/officeart/2005/8/layout/process1"/>
    <dgm:cxn modelId="{59EDE44C-7621-4585-A31C-DC5CB569345F}" type="presOf" srcId="{1D53B3AC-8233-49E9-9F9C-E4B021716232}" destId="{6B203748-5B30-4C5F-8082-7142EFD10D72}" srcOrd="0" destOrd="0" presId="urn:microsoft.com/office/officeart/2005/8/layout/process1"/>
    <dgm:cxn modelId="{05CDDF71-A4C2-4B8A-AB5E-CC8BE8F7C96A}" type="presOf" srcId="{6EF512C2-1AB6-4FD0-A785-FF1E47BBCC1C}" destId="{0D6FA339-5551-4A98-B398-9F991C621D2C}" srcOrd="0" destOrd="0" presId="urn:microsoft.com/office/officeart/2005/8/layout/process1"/>
    <dgm:cxn modelId="{E8EFB592-044F-4030-9BC1-BFB3C6CC1A6A}" srcId="{11D78316-F8F2-4EE3-B245-6E017D8CA94B}" destId="{A78B6786-AD3D-41C2-BBF7-04E4A91BD07F}" srcOrd="2" destOrd="0" parTransId="{651D7A85-72CB-4ACF-B801-4E9C0D44D7C3}" sibTransId="{F4204E18-D326-4B35-A83F-177C33946F37}"/>
    <dgm:cxn modelId="{69EC66B2-BE7D-4EA8-AFD6-5118592D5CCD}" type="presOf" srcId="{11D78316-F8F2-4EE3-B245-6E017D8CA94B}" destId="{FEBBCE6F-8F18-49CC-BA2B-058C74393F60}" srcOrd="0" destOrd="0" presId="urn:microsoft.com/office/officeart/2005/8/layout/process1"/>
    <dgm:cxn modelId="{F22675C4-1AA2-4291-A57B-9CD061D76F83}" srcId="{11D78316-F8F2-4EE3-B245-6E017D8CA94B}" destId="{1D53B3AC-8233-49E9-9F9C-E4B021716232}" srcOrd="1" destOrd="0" parTransId="{665561B4-326E-4BCA-9FED-D16C0D620A2B}" sibTransId="{44C6398C-6347-4914-AF0F-ABC4EE292577}"/>
    <dgm:cxn modelId="{2B3A0FCA-B146-471C-BB18-CDDC0B430D4C}" type="presOf" srcId="{EA9F7AB4-9757-449A-81F6-732A2729D4DE}" destId="{D9C13770-0FAB-4F8A-97F3-487D19120366}" srcOrd="1" destOrd="0" presId="urn:microsoft.com/office/officeart/2005/8/layout/process1"/>
    <dgm:cxn modelId="{B63CFCCC-F44F-4DB1-8FD1-641FC5A78DBC}" srcId="{11D78316-F8F2-4EE3-B245-6E017D8CA94B}" destId="{6EF512C2-1AB6-4FD0-A785-FF1E47BBCC1C}" srcOrd="0" destOrd="0" parTransId="{40A1E5E8-895C-44D0-8858-779F81E38DAD}" sibTransId="{EA9F7AB4-9757-449A-81F6-732A2729D4DE}"/>
    <dgm:cxn modelId="{868B02DC-A565-4370-886F-BD105074AC06}" type="presOf" srcId="{44C6398C-6347-4914-AF0F-ABC4EE292577}" destId="{A5767AA5-376D-4029-8DE4-18B7600DD2DE}" srcOrd="0" destOrd="0" presId="urn:microsoft.com/office/officeart/2005/8/layout/process1"/>
    <dgm:cxn modelId="{D0398AE5-B970-44B1-9BF9-48AE39CA968B}" type="presOf" srcId="{A78B6786-AD3D-41C2-BBF7-04E4A91BD07F}" destId="{0C7F0021-4E72-4A8A-ABD9-03F7C9FD0EEF}" srcOrd="0" destOrd="0" presId="urn:microsoft.com/office/officeart/2005/8/layout/process1"/>
    <dgm:cxn modelId="{B58593F8-45E1-4933-99C7-856B0A9ADFDC}" type="presOf" srcId="{44C6398C-6347-4914-AF0F-ABC4EE292577}" destId="{AD73CCCF-0DD6-4372-8AF6-07422CEF94AB}" srcOrd="1" destOrd="0" presId="urn:microsoft.com/office/officeart/2005/8/layout/process1"/>
    <dgm:cxn modelId="{27733426-4BFC-41DE-ADFB-B59CC3694036}" type="presParOf" srcId="{FEBBCE6F-8F18-49CC-BA2B-058C74393F60}" destId="{0D6FA339-5551-4A98-B398-9F991C621D2C}" srcOrd="0" destOrd="0" presId="urn:microsoft.com/office/officeart/2005/8/layout/process1"/>
    <dgm:cxn modelId="{75C41DF2-AA53-42A9-AFF6-9D42F3EEA4A5}" type="presParOf" srcId="{FEBBCE6F-8F18-49CC-BA2B-058C74393F60}" destId="{82547424-26EF-496A-A9C1-398380631F6D}" srcOrd="1" destOrd="0" presId="urn:microsoft.com/office/officeart/2005/8/layout/process1"/>
    <dgm:cxn modelId="{F7FDE8F6-DD60-4A88-ADC9-7DDABD8B7626}" type="presParOf" srcId="{82547424-26EF-496A-A9C1-398380631F6D}" destId="{D9C13770-0FAB-4F8A-97F3-487D19120366}" srcOrd="0" destOrd="0" presId="urn:microsoft.com/office/officeart/2005/8/layout/process1"/>
    <dgm:cxn modelId="{EF87FB73-5BC5-4A4B-BB13-153DB7DB6943}" type="presParOf" srcId="{FEBBCE6F-8F18-49CC-BA2B-058C74393F60}" destId="{6B203748-5B30-4C5F-8082-7142EFD10D72}" srcOrd="2" destOrd="0" presId="urn:microsoft.com/office/officeart/2005/8/layout/process1"/>
    <dgm:cxn modelId="{F5CB0B40-BB37-47A4-9E13-E542A7B043F2}" type="presParOf" srcId="{FEBBCE6F-8F18-49CC-BA2B-058C74393F60}" destId="{A5767AA5-376D-4029-8DE4-18B7600DD2DE}" srcOrd="3" destOrd="0" presId="urn:microsoft.com/office/officeart/2005/8/layout/process1"/>
    <dgm:cxn modelId="{A7F5ADE6-1FBF-41CF-97FE-231FCACBAEC3}" type="presParOf" srcId="{A5767AA5-376D-4029-8DE4-18B7600DD2DE}" destId="{AD73CCCF-0DD6-4372-8AF6-07422CEF94AB}" srcOrd="0" destOrd="0" presId="urn:microsoft.com/office/officeart/2005/8/layout/process1"/>
    <dgm:cxn modelId="{F5EC542C-B2BE-4647-884C-34DBC44E47AD}" type="presParOf" srcId="{FEBBCE6F-8F18-49CC-BA2B-058C74393F60}" destId="{0C7F0021-4E72-4A8A-ABD9-03F7C9FD0EE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49F6DB-D7FB-46A1-93B7-D4C8A9E2283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63B2B35-3230-46A9-B7F6-20D51D66E476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Способности</a:t>
          </a:r>
          <a:endParaRPr lang="en-US" dirty="0"/>
        </a:p>
      </dgm:t>
    </dgm:pt>
    <dgm:pt modelId="{752B0660-A172-4A11-BF8E-1971EC77DA58}" type="parTrans" cxnId="{17EFE7FC-1995-42D5-8228-C183753EACF2}">
      <dgm:prSet/>
      <dgm:spPr/>
      <dgm:t>
        <a:bodyPr/>
        <a:lstStyle/>
        <a:p>
          <a:endParaRPr lang="en-US"/>
        </a:p>
      </dgm:t>
    </dgm:pt>
    <dgm:pt modelId="{B837811D-0564-4D5A-9EEB-7A416F67C66D}" type="sibTrans" cxnId="{17EFE7FC-1995-42D5-8228-C183753EACF2}">
      <dgm:prSet/>
      <dgm:spPr/>
      <dgm:t>
        <a:bodyPr/>
        <a:lstStyle/>
        <a:p>
          <a:endParaRPr lang="en-US"/>
        </a:p>
      </dgm:t>
    </dgm:pt>
    <dgm:pt modelId="{DD3B3688-C2CB-489E-9741-7D931E65C2EF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Имманентные детерминанты</a:t>
          </a:r>
          <a:endParaRPr lang="en-US" dirty="0"/>
        </a:p>
      </dgm:t>
    </dgm:pt>
    <dgm:pt modelId="{C5A1340E-253E-406E-9AE7-52A2C47AE1DE}" type="parTrans" cxnId="{AEED0286-F338-4B4A-B872-7F36A156996F}">
      <dgm:prSet/>
      <dgm:spPr/>
      <dgm:t>
        <a:bodyPr/>
        <a:lstStyle/>
        <a:p>
          <a:endParaRPr lang="en-US"/>
        </a:p>
      </dgm:t>
    </dgm:pt>
    <dgm:pt modelId="{319CE880-8DED-4A4E-99D8-892A1BE76479}" type="sibTrans" cxnId="{AEED0286-F338-4B4A-B872-7F36A156996F}">
      <dgm:prSet/>
      <dgm:spPr/>
      <dgm:t>
        <a:bodyPr/>
        <a:lstStyle/>
        <a:p>
          <a:endParaRPr lang="en-US"/>
        </a:p>
      </dgm:t>
    </dgm:pt>
    <dgm:pt modelId="{D63B0CA3-42B3-4527-9404-12FD66D0C32E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Настройки поведения</a:t>
          </a:r>
          <a:endParaRPr lang="en-US" dirty="0"/>
        </a:p>
      </dgm:t>
    </dgm:pt>
    <dgm:pt modelId="{6F0E50A9-42CE-47D3-A615-EA148D325E25}" type="parTrans" cxnId="{E7719131-08B5-437A-AFA5-FE2F3C9BD4C9}">
      <dgm:prSet/>
      <dgm:spPr/>
      <dgm:t>
        <a:bodyPr/>
        <a:lstStyle/>
        <a:p>
          <a:endParaRPr lang="en-US"/>
        </a:p>
      </dgm:t>
    </dgm:pt>
    <dgm:pt modelId="{8B2B391D-35AA-46A1-B71E-B4B4D7A8711A}" type="sibTrans" cxnId="{E7719131-08B5-437A-AFA5-FE2F3C9BD4C9}">
      <dgm:prSet/>
      <dgm:spPr/>
      <dgm:t>
        <a:bodyPr/>
        <a:lstStyle/>
        <a:p>
          <a:endParaRPr lang="en-US"/>
        </a:p>
      </dgm:t>
    </dgm:pt>
    <dgm:pt modelId="{4B61FB90-6AEA-4925-80FA-9B17683EB6E3}" type="pres">
      <dgm:prSet presAssocID="{E749F6DB-D7FB-46A1-93B7-D4C8A9E22833}" presName="root" presStyleCnt="0">
        <dgm:presLayoutVars>
          <dgm:dir/>
          <dgm:resizeHandles val="exact"/>
        </dgm:presLayoutVars>
      </dgm:prSet>
      <dgm:spPr/>
    </dgm:pt>
    <dgm:pt modelId="{5DB3F97C-4D4A-4622-9782-232810F47847}" type="pres">
      <dgm:prSet presAssocID="{F63B2B35-3230-46A9-B7F6-20D51D66E476}" presName="compNode" presStyleCnt="0"/>
      <dgm:spPr/>
    </dgm:pt>
    <dgm:pt modelId="{CC76B112-E74F-4AE9-B4E6-A90194E9680D}" type="pres">
      <dgm:prSet presAssocID="{F63B2B35-3230-46A9-B7F6-20D51D66E476}" presName="bgRect" presStyleLbl="bgShp" presStyleIdx="0" presStyleCnt="3"/>
      <dgm:spPr/>
    </dgm:pt>
    <dgm:pt modelId="{464972A3-6332-4F6B-BF61-904835B52D8C}" type="pres">
      <dgm:prSet presAssocID="{F63B2B35-3230-46A9-B7F6-20D51D66E47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Призрак"/>
        </a:ext>
      </dgm:extLst>
    </dgm:pt>
    <dgm:pt modelId="{C780906A-F982-4E55-8F6C-028728659A36}" type="pres">
      <dgm:prSet presAssocID="{F63B2B35-3230-46A9-B7F6-20D51D66E476}" presName="spaceRect" presStyleCnt="0"/>
      <dgm:spPr/>
    </dgm:pt>
    <dgm:pt modelId="{89DC7356-3864-4599-B155-AABEC7A0C123}" type="pres">
      <dgm:prSet presAssocID="{F63B2B35-3230-46A9-B7F6-20D51D66E476}" presName="parTx" presStyleLbl="revTx" presStyleIdx="0" presStyleCnt="3">
        <dgm:presLayoutVars>
          <dgm:chMax val="0"/>
          <dgm:chPref val="0"/>
        </dgm:presLayoutVars>
      </dgm:prSet>
      <dgm:spPr/>
    </dgm:pt>
    <dgm:pt modelId="{6C1E1E38-C565-41C9-9FA1-94BCC9CAC6EC}" type="pres">
      <dgm:prSet presAssocID="{B837811D-0564-4D5A-9EEB-7A416F67C66D}" presName="sibTrans" presStyleCnt="0"/>
      <dgm:spPr/>
    </dgm:pt>
    <dgm:pt modelId="{E3C8ACEB-C31E-49AD-ABBB-037D83053B19}" type="pres">
      <dgm:prSet presAssocID="{DD3B3688-C2CB-489E-9741-7D931E65C2EF}" presName="compNode" presStyleCnt="0"/>
      <dgm:spPr/>
    </dgm:pt>
    <dgm:pt modelId="{E203F13C-0D20-4DBD-A14D-824109A1FCA9}" type="pres">
      <dgm:prSet presAssocID="{DD3B3688-C2CB-489E-9741-7D931E65C2EF}" presName="bgRect" presStyleLbl="bgShp" presStyleIdx="1" presStyleCnt="3"/>
      <dgm:spPr/>
    </dgm:pt>
    <dgm:pt modelId="{2183B150-9FB3-4196-BD3C-DF4A95B4C680}" type="pres">
      <dgm:prSet presAssocID="{DD3B3688-C2CB-489E-9741-7D931E65C2E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4AD50124-942B-4F10-9694-7C77042F52F5}" type="pres">
      <dgm:prSet presAssocID="{DD3B3688-C2CB-489E-9741-7D931E65C2EF}" presName="spaceRect" presStyleCnt="0"/>
      <dgm:spPr/>
    </dgm:pt>
    <dgm:pt modelId="{08EFE834-1BBB-456B-9D96-E77C669FEE1B}" type="pres">
      <dgm:prSet presAssocID="{DD3B3688-C2CB-489E-9741-7D931E65C2EF}" presName="parTx" presStyleLbl="revTx" presStyleIdx="1" presStyleCnt="3">
        <dgm:presLayoutVars>
          <dgm:chMax val="0"/>
          <dgm:chPref val="0"/>
        </dgm:presLayoutVars>
      </dgm:prSet>
      <dgm:spPr/>
    </dgm:pt>
    <dgm:pt modelId="{F1E83537-44FE-486B-A5A8-1D496F8AC2B1}" type="pres">
      <dgm:prSet presAssocID="{319CE880-8DED-4A4E-99D8-892A1BE76479}" presName="sibTrans" presStyleCnt="0"/>
      <dgm:spPr/>
    </dgm:pt>
    <dgm:pt modelId="{09769A00-88F7-453F-B48D-AF5E94952BD7}" type="pres">
      <dgm:prSet presAssocID="{D63B0CA3-42B3-4527-9404-12FD66D0C32E}" presName="compNode" presStyleCnt="0"/>
      <dgm:spPr/>
    </dgm:pt>
    <dgm:pt modelId="{FCF55F50-170B-4155-98E8-01643A300F44}" type="pres">
      <dgm:prSet presAssocID="{D63B0CA3-42B3-4527-9404-12FD66D0C32E}" presName="bgRect" presStyleLbl="bgShp" presStyleIdx="2" presStyleCnt="3"/>
      <dgm:spPr/>
    </dgm:pt>
    <dgm:pt modelId="{4B3F79A0-E4E5-4364-BDCF-B4C1888FE7CB}" type="pres">
      <dgm:prSet presAssocID="{D63B0CA3-42B3-4527-9404-12FD66D0C32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A3B05BB8-23EB-423F-96E6-9B5FFC6267DC}" type="pres">
      <dgm:prSet presAssocID="{D63B0CA3-42B3-4527-9404-12FD66D0C32E}" presName="spaceRect" presStyleCnt="0"/>
      <dgm:spPr/>
    </dgm:pt>
    <dgm:pt modelId="{543F0295-29FB-4AF9-A854-AB28C2A9E01A}" type="pres">
      <dgm:prSet presAssocID="{D63B0CA3-42B3-4527-9404-12FD66D0C32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7719131-08B5-437A-AFA5-FE2F3C9BD4C9}" srcId="{E749F6DB-D7FB-46A1-93B7-D4C8A9E22833}" destId="{D63B0CA3-42B3-4527-9404-12FD66D0C32E}" srcOrd="2" destOrd="0" parTransId="{6F0E50A9-42CE-47D3-A615-EA148D325E25}" sibTransId="{8B2B391D-35AA-46A1-B71E-B4B4D7A8711A}"/>
    <dgm:cxn modelId="{574E2082-62F4-4654-8112-D3F41F17F368}" type="presOf" srcId="{DD3B3688-C2CB-489E-9741-7D931E65C2EF}" destId="{08EFE834-1BBB-456B-9D96-E77C669FEE1B}" srcOrd="0" destOrd="0" presId="urn:microsoft.com/office/officeart/2018/2/layout/IconVerticalSolidList"/>
    <dgm:cxn modelId="{AEED0286-F338-4B4A-B872-7F36A156996F}" srcId="{E749F6DB-D7FB-46A1-93B7-D4C8A9E22833}" destId="{DD3B3688-C2CB-489E-9741-7D931E65C2EF}" srcOrd="1" destOrd="0" parTransId="{C5A1340E-253E-406E-9AE7-52A2C47AE1DE}" sibTransId="{319CE880-8DED-4A4E-99D8-892A1BE76479}"/>
    <dgm:cxn modelId="{81E4E7A4-709D-49D6-AB70-2E5933295AB2}" type="presOf" srcId="{E749F6DB-D7FB-46A1-93B7-D4C8A9E22833}" destId="{4B61FB90-6AEA-4925-80FA-9B17683EB6E3}" srcOrd="0" destOrd="0" presId="urn:microsoft.com/office/officeart/2018/2/layout/IconVerticalSolidList"/>
    <dgm:cxn modelId="{8BCBE6B1-FE80-49CE-891A-56209DCED42A}" type="presOf" srcId="{F63B2B35-3230-46A9-B7F6-20D51D66E476}" destId="{89DC7356-3864-4599-B155-AABEC7A0C123}" srcOrd="0" destOrd="0" presId="urn:microsoft.com/office/officeart/2018/2/layout/IconVerticalSolidList"/>
    <dgm:cxn modelId="{A36841FC-AF5C-408C-8A17-60EDBFA1C9B3}" type="presOf" srcId="{D63B0CA3-42B3-4527-9404-12FD66D0C32E}" destId="{543F0295-29FB-4AF9-A854-AB28C2A9E01A}" srcOrd="0" destOrd="0" presId="urn:microsoft.com/office/officeart/2018/2/layout/IconVerticalSolidList"/>
    <dgm:cxn modelId="{17EFE7FC-1995-42D5-8228-C183753EACF2}" srcId="{E749F6DB-D7FB-46A1-93B7-D4C8A9E22833}" destId="{F63B2B35-3230-46A9-B7F6-20D51D66E476}" srcOrd="0" destOrd="0" parTransId="{752B0660-A172-4A11-BF8E-1971EC77DA58}" sibTransId="{B837811D-0564-4D5A-9EEB-7A416F67C66D}"/>
    <dgm:cxn modelId="{6F20D28B-EC7B-4B50-A3A5-14CE538547DC}" type="presParOf" srcId="{4B61FB90-6AEA-4925-80FA-9B17683EB6E3}" destId="{5DB3F97C-4D4A-4622-9782-232810F47847}" srcOrd="0" destOrd="0" presId="urn:microsoft.com/office/officeart/2018/2/layout/IconVerticalSolidList"/>
    <dgm:cxn modelId="{905DED1F-EB3A-4D5A-BF7B-B76BEC086049}" type="presParOf" srcId="{5DB3F97C-4D4A-4622-9782-232810F47847}" destId="{CC76B112-E74F-4AE9-B4E6-A90194E9680D}" srcOrd="0" destOrd="0" presId="urn:microsoft.com/office/officeart/2018/2/layout/IconVerticalSolidList"/>
    <dgm:cxn modelId="{FEED6974-1464-4F17-9666-CD90953CDE09}" type="presParOf" srcId="{5DB3F97C-4D4A-4622-9782-232810F47847}" destId="{464972A3-6332-4F6B-BF61-904835B52D8C}" srcOrd="1" destOrd="0" presId="urn:microsoft.com/office/officeart/2018/2/layout/IconVerticalSolidList"/>
    <dgm:cxn modelId="{B7445598-50DA-4E85-9E8B-50314D8BCB49}" type="presParOf" srcId="{5DB3F97C-4D4A-4622-9782-232810F47847}" destId="{C780906A-F982-4E55-8F6C-028728659A36}" srcOrd="2" destOrd="0" presId="urn:microsoft.com/office/officeart/2018/2/layout/IconVerticalSolidList"/>
    <dgm:cxn modelId="{E027C7BB-205A-476D-AE64-34160824FDDD}" type="presParOf" srcId="{5DB3F97C-4D4A-4622-9782-232810F47847}" destId="{89DC7356-3864-4599-B155-AABEC7A0C123}" srcOrd="3" destOrd="0" presId="urn:microsoft.com/office/officeart/2018/2/layout/IconVerticalSolidList"/>
    <dgm:cxn modelId="{CE18AE69-08B0-4AE5-8A90-72EF0C4886D2}" type="presParOf" srcId="{4B61FB90-6AEA-4925-80FA-9B17683EB6E3}" destId="{6C1E1E38-C565-41C9-9FA1-94BCC9CAC6EC}" srcOrd="1" destOrd="0" presId="urn:microsoft.com/office/officeart/2018/2/layout/IconVerticalSolidList"/>
    <dgm:cxn modelId="{E11BD1DA-6E1D-44F0-A3F6-156B4FC78E16}" type="presParOf" srcId="{4B61FB90-6AEA-4925-80FA-9B17683EB6E3}" destId="{E3C8ACEB-C31E-49AD-ABBB-037D83053B19}" srcOrd="2" destOrd="0" presId="urn:microsoft.com/office/officeart/2018/2/layout/IconVerticalSolidList"/>
    <dgm:cxn modelId="{0F7AFA4F-D5F7-4C54-B0DD-3BC4262D4DFD}" type="presParOf" srcId="{E3C8ACEB-C31E-49AD-ABBB-037D83053B19}" destId="{E203F13C-0D20-4DBD-A14D-824109A1FCA9}" srcOrd="0" destOrd="0" presId="urn:microsoft.com/office/officeart/2018/2/layout/IconVerticalSolidList"/>
    <dgm:cxn modelId="{151163AC-E2F9-4F6A-8EF8-5696A0805745}" type="presParOf" srcId="{E3C8ACEB-C31E-49AD-ABBB-037D83053B19}" destId="{2183B150-9FB3-4196-BD3C-DF4A95B4C680}" srcOrd="1" destOrd="0" presId="urn:microsoft.com/office/officeart/2018/2/layout/IconVerticalSolidList"/>
    <dgm:cxn modelId="{2F5408F2-7C7C-4408-B5F6-C5D46044E978}" type="presParOf" srcId="{E3C8ACEB-C31E-49AD-ABBB-037D83053B19}" destId="{4AD50124-942B-4F10-9694-7C77042F52F5}" srcOrd="2" destOrd="0" presId="urn:microsoft.com/office/officeart/2018/2/layout/IconVerticalSolidList"/>
    <dgm:cxn modelId="{8FE37345-EE95-4BC9-97BF-252DC3DC9DB8}" type="presParOf" srcId="{E3C8ACEB-C31E-49AD-ABBB-037D83053B19}" destId="{08EFE834-1BBB-456B-9D96-E77C669FEE1B}" srcOrd="3" destOrd="0" presId="urn:microsoft.com/office/officeart/2018/2/layout/IconVerticalSolidList"/>
    <dgm:cxn modelId="{6550406C-4AAE-4182-AB53-C8F93765FF42}" type="presParOf" srcId="{4B61FB90-6AEA-4925-80FA-9B17683EB6E3}" destId="{F1E83537-44FE-486B-A5A8-1D496F8AC2B1}" srcOrd="3" destOrd="0" presId="urn:microsoft.com/office/officeart/2018/2/layout/IconVerticalSolidList"/>
    <dgm:cxn modelId="{CDF4B8AE-0BF0-4F7E-8570-2602D48646F5}" type="presParOf" srcId="{4B61FB90-6AEA-4925-80FA-9B17683EB6E3}" destId="{09769A00-88F7-453F-B48D-AF5E94952BD7}" srcOrd="4" destOrd="0" presId="urn:microsoft.com/office/officeart/2018/2/layout/IconVerticalSolidList"/>
    <dgm:cxn modelId="{B09F0759-F91E-4950-8C96-7584989ADF4C}" type="presParOf" srcId="{09769A00-88F7-453F-B48D-AF5E94952BD7}" destId="{FCF55F50-170B-4155-98E8-01643A300F44}" srcOrd="0" destOrd="0" presId="urn:microsoft.com/office/officeart/2018/2/layout/IconVerticalSolidList"/>
    <dgm:cxn modelId="{20CFB61F-FF46-4495-8C7B-8ECB35489204}" type="presParOf" srcId="{09769A00-88F7-453F-B48D-AF5E94952BD7}" destId="{4B3F79A0-E4E5-4364-BDCF-B4C1888FE7CB}" srcOrd="1" destOrd="0" presId="urn:microsoft.com/office/officeart/2018/2/layout/IconVerticalSolidList"/>
    <dgm:cxn modelId="{9B8E19DC-6C37-4FC4-B540-2F82D97173FC}" type="presParOf" srcId="{09769A00-88F7-453F-B48D-AF5E94952BD7}" destId="{A3B05BB8-23EB-423F-96E6-9B5FFC6267DC}" srcOrd="2" destOrd="0" presId="urn:microsoft.com/office/officeart/2018/2/layout/IconVerticalSolidList"/>
    <dgm:cxn modelId="{28878855-D212-4010-8205-F6C95525D142}" type="presParOf" srcId="{09769A00-88F7-453F-B48D-AF5E94952BD7}" destId="{543F0295-29FB-4AF9-A854-AB28C2A9E01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885501-12B9-4E32-AF18-C5482A5BC44D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4EE552F-E267-4225-9D2C-0352D9B563EA}">
      <dgm:prSet phldrT="[Текст]"/>
      <dgm:spPr/>
      <dgm:t>
        <a:bodyPr/>
        <a:lstStyle/>
        <a:p>
          <a:r>
            <a:rPr lang="ru-RU" dirty="0"/>
            <a:t>Цели (требования)</a:t>
          </a:r>
        </a:p>
      </dgm:t>
    </dgm:pt>
    <dgm:pt modelId="{65720ECF-27F9-48F7-83DD-D2000F395CB2}" type="parTrans" cxnId="{7C1B2C21-EEB7-4A8C-81E1-0A45CF37AB54}">
      <dgm:prSet/>
      <dgm:spPr/>
      <dgm:t>
        <a:bodyPr/>
        <a:lstStyle/>
        <a:p>
          <a:endParaRPr lang="ru-RU"/>
        </a:p>
      </dgm:t>
    </dgm:pt>
    <dgm:pt modelId="{48E3DF67-AC6A-4AC2-88CD-D6F866CE25C4}" type="sibTrans" cxnId="{7C1B2C21-EEB7-4A8C-81E1-0A45CF37AB54}">
      <dgm:prSet/>
      <dgm:spPr/>
      <dgm:t>
        <a:bodyPr/>
        <a:lstStyle/>
        <a:p>
          <a:endParaRPr lang="ru-RU"/>
        </a:p>
      </dgm:t>
    </dgm:pt>
    <dgm:pt modelId="{C3212F70-FF5C-456F-B2FA-BF5FCB4D04B4}">
      <dgm:prSet phldrT="[Текст]"/>
      <dgm:spPr/>
      <dgm:t>
        <a:bodyPr/>
        <a:lstStyle/>
        <a:p>
          <a:r>
            <a:rPr lang="ru-RU" dirty="0"/>
            <a:t>Знания</a:t>
          </a:r>
        </a:p>
      </dgm:t>
    </dgm:pt>
    <dgm:pt modelId="{42D46A8D-DA21-438B-B40F-43F82089CCD4}" type="parTrans" cxnId="{11D7F6A2-27D1-4961-8A88-A22CC9EF5CA9}">
      <dgm:prSet/>
      <dgm:spPr/>
      <dgm:t>
        <a:bodyPr/>
        <a:lstStyle/>
        <a:p>
          <a:endParaRPr lang="ru-RU"/>
        </a:p>
      </dgm:t>
    </dgm:pt>
    <dgm:pt modelId="{E38CEE97-12BD-4BE7-92E0-D2D57E7A638E}" type="sibTrans" cxnId="{11D7F6A2-27D1-4961-8A88-A22CC9EF5CA9}">
      <dgm:prSet/>
      <dgm:spPr/>
      <dgm:t>
        <a:bodyPr/>
        <a:lstStyle/>
        <a:p>
          <a:endParaRPr lang="ru-RU"/>
        </a:p>
      </dgm:t>
    </dgm:pt>
    <dgm:pt modelId="{6B440938-C808-4E63-9A10-AA5ECAAB8115}">
      <dgm:prSet phldrT="[Текст]"/>
      <dgm:spPr/>
      <dgm:t>
        <a:bodyPr/>
        <a:lstStyle/>
        <a:p>
          <a:r>
            <a:rPr lang="ru-RU" dirty="0"/>
            <a:t>Средство-целевая готовность</a:t>
          </a:r>
        </a:p>
      </dgm:t>
    </dgm:pt>
    <dgm:pt modelId="{08B2FD9E-224E-425C-BB58-FFCA9B054D6E}" type="parTrans" cxnId="{C553F472-29AB-42A6-8658-2D2DD406C770}">
      <dgm:prSet/>
      <dgm:spPr/>
      <dgm:t>
        <a:bodyPr/>
        <a:lstStyle/>
        <a:p>
          <a:endParaRPr lang="ru-RU"/>
        </a:p>
      </dgm:t>
    </dgm:pt>
    <dgm:pt modelId="{12988161-F403-4F92-8981-EEA0EF06C116}" type="sibTrans" cxnId="{C553F472-29AB-42A6-8658-2D2DD406C770}">
      <dgm:prSet/>
      <dgm:spPr/>
      <dgm:t>
        <a:bodyPr/>
        <a:lstStyle/>
        <a:p>
          <a:endParaRPr lang="ru-RU"/>
        </a:p>
      </dgm:t>
    </dgm:pt>
    <dgm:pt modelId="{6978F8AC-37E6-4892-BCD7-9D93876F7DB0}">
      <dgm:prSet phldrT="[Текст]"/>
      <dgm:spPr/>
      <dgm:t>
        <a:bodyPr/>
        <a:lstStyle/>
        <a:p>
          <a:r>
            <a:rPr lang="ru-RU" dirty="0"/>
            <a:t>Ожидания</a:t>
          </a:r>
        </a:p>
      </dgm:t>
    </dgm:pt>
    <dgm:pt modelId="{6BAD133A-3D14-41F1-913D-DD91BE6D5F1C}" type="parTrans" cxnId="{48AD723F-F0FA-4F94-B4CC-3A1E579519E8}">
      <dgm:prSet/>
      <dgm:spPr/>
      <dgm:t>
        <a:bodyPr/>
        <a:lstStyle/>
        <a:p>
          <a:endParaRPr lang="ru-RU"/>
        </a:p>
      </dgm:t>
    </dgm:pt>
    <dgm:pt modelId="{0D00226D-E97E-4F52-BA42-213E6C0518B0}" type="sibTrans" cxnId="{48AD723F-F0FA-4F94-B4CC-3A1E579519E8}">
      <dgm:prSet/>
      <dgm:spPr/>
      <dgm:t>
        <a:bodyPr/>
        <a:lstStyle/>
        <a:p>
          <a:endParaRPr lang="ru-RU"/>
        </a:p>
      </dgm:t>
    </dgm:pt>
    <dgm:pt modelId="{1F20F597-58DC-42EA-8D4F-6F196697DA39}" type="pres">
      <dgm:prSet presAssocID="{9F885501-12B9-4E32-AF18-C5482A5BC4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74F4ACE-54BA-4D0E-AF61-BD65A3502CE7}" type="pres">
      <dgm:prSet presAssocID="{F4EE552F-E267-4225-9D2C-0352D9B563EA}" presName="hierRoot1" presStyleCnt="0">
        <dgm:presLayoutVars>
          <dgm:hierBranch val="init"/>
        </dgm:presLayoutVars>
      </dgm:prSet>
      <dgm:spPr/>
    </dgm:pt>
    <dgm:pt modelId="{AD1C5944-A48D-4537-8EF0-E921E0827249}" type="pres">
      <dgm:prSet presAssocID="{F4EE552F-E267-4225-9D2C-0352D9B563EA}" presName="rootComposite1" presStyleCnt="0"/>
      <dgm:spPr/>
    </dgm:pt>
    <dgm:pt modelId="{02DB878A-62CE-4830-969C-5568F0661685}" type="pres">
      <dgm:prSet presAssocID="{F4EE552F-E267-4225-9D2C-0352D9B563EA}" presName="rootText1" presStyleLbl="node0" presStyleIdx="0" presStyleCnt="2">
        <dgm:presLayoutVars>
          <dgm:chPref val="3"/>
        </dgm:presLayoutVars>
      </dgm:prSet>
      <dgm:spPr/>
    </dgm:pt>
    <dgm:pt modelId="{99FA75AE-CF6B-4A12-B326-7CDBCAB215F2}" type="pres">
      <dgm:prSet presAssocID="{F4EE552F-E267-4225-9D2C-0352D9B563EA}" presName="rootConnector1" presStyleLbl="node1" presStyleIdx="0" presStyleCnt="0"/>
      <dgm:spPr/>
    </dgm:pt>
    <dgm:pt modelId="{B4D75976-3C70-4AB3-BF7C-8ECAE5C087D6}" type="pres">
      <dgm:prSet presAssocID="{F4EE552F-E267-4225-9D2C-0352D9B563EA}" presName="hierChild2" presStyleCnt="0"/>
      <dgm:spPr/>
    </dgm:pt>
    <dgm:pt modelId="{E437808E-2C77-4F2F-B50A-4D6553D73341}" type="pres">
      <dgm:prSet presAssocID="{F4EE552F-E267-4225-9D2C-0352D9B563EA}" presName="hierChild3" presStyleCnt="0"/>
      <dgm:spPr/>
    </dgm:pt>
    <dgm:pt modelId="{45A2CDB6-12E1-44F7-8C8D-6FC0213BCC8B}" type="pres">
      <dgm:prSet presAssocID="{C3212F70-FF5C-456F-B2FA-BF5FCB4D04B4}" presName="hierRoot1" presStyleCnt="0">
        <dgm:presLayoutVars>
          <dgm:hierBranch val="init"/>
        </dgm:presLayoutVars>
      </dgm:prSet>
      <dgm:spPr/>
    </dgm:pt>
    <dgm:pt modelId="{60843B86-D02E-464D-B963-7EEC8BDD3ECE}" type="pres">
      <dgm:prSet presAssocID="{C3212F70-FF5C-456F-B2FA-BF5FCB4D04B4}" presName="rootComposite1" presStyleCnt="0"/>
      <dgm:spPr/>
    </dgm:pt>
    <dgm:pt modelId="{D04752F7-0356-40A9-BC68-09E539761053}" type="pres">
      <dgm:prSet presAssocID="{C3212F70-FF5C-456F-B2FA-BF5FCB4D04B4}" presName="rootText1" presStyleLbl="node0" presStyleIdx="1" presStyleCnt="2">
        <dgm:presLayoutVars>
          <dgm:chPref val="3"/>
        </dgm:presLayoutVars>
      </dgm:prSet>
      <dgm:spPr/>
    </dgm:pt>
    <dgm:pt modelId="{B5C63FCD-A339-4B28-ADA9-E9B947AB2428}" type="pres">
      <dgm:prSet presAssocID="{C3212F70-FF5C-456F-B2FA-BF5FCB4D04B4}" presName="rootConnector1" presStyleLbl="node1" presStyleIdx="0" presStyleCnt="0"/>
      <dgm:spPr/>
    </dgm:pt>
    <dgm:pt modelId="{664C7D0A-D0C2-43B2-A440-41BB17D7EEFB}" type="pres">
      <dgm:prSet presAssocID="{C3212F70-FF5C-456F-B2FA-BF5FCB4D04B4}" presName="hierChild2" presStyleCnt="0"/>
      <dgm:spPr/>
    </dgm:pt>
    <dgm:pt modelId="{FBDCF3CB-AA5E-4F9A-A2DF-F0E10A703FE2}" type="pres">
      <dgm:prSet presAssocID="{08B2FD9E-224E-425C-BB58-FFCA9B054D6E}" presName="Name37" presStyleLbl="parChTrans1D2" presStyleIdx="0" presStyleCnt="2"/>
      <dgm:spPr/>
    </dgm:pt>
    <dgm:pt modelId="{6CBD8D08-8B23-44CD-9CA4-650CFEEB41D3}" type="pres">
      <dgm:prSet presAssocID="{6B440938-C808-4E63-9A10-AA5ECAAB8115}" presName="hierRoot2" presStyleCnt="0">
        <dgm:presLayoutVars>
          <dgm:hierBranch val="init"/>
        </dgm:presLayoutVars>
      </dgm:prSet>
      <dgm:spPr/>
    </dgm:pt>
    <dgm:pt modelId="{9444A593-D06C-4FA4-82F9-05C888F30EF0}" type="pres">
      <dgm:prSet presAssocID="{6B440938-C808-4E63-9A10-AA5ECAAB8115}" presName="rootComposite" presStyleCnt="0"/>
      <dgm:spPr/>
    </dgm:pt>
    <dgm:pt modelId="{E7DD52D1-B028-49D8-8CED-BAEE713F7AC8}" type="pres">
      <dgm:prSet presAssocID="{6B440938-C808-4E63-9A10-AA5ECAAB8115}" presName="rootText" presStyleLbl="node2" presStyleIdx="0" presStyleCnt="2">
        <dgm:presLayoutVars>
          <dgm:chPref val="3"/>
        </dgm:presLayoutVars>
      </dgm:prSet>
      <dgm:spPr/>
    </dgm:pt>
    <dgm:pt modelId="{F6B5C760-65C0-4A37-97BF-CA3A9F3F1CCF}" type="pres">
      <dgm:prSet presAssocID="{6B440938-C808-4E63-9A10-AA5ECAAB8115}" presName="rootConnector" presStyleLbl="node2" presStyleIdx="0" presStyleCnt="2"/>
      <dgm:spPr/>
    </dgm:pt>
    <dgm:pt modelId="{926CE702-0E3C-467F-8DAF-D40570BEAF16}" type="pres">
      <dgm:prSet presAssocID="{6B440938-C808-4E63-9A10-AA5ECAAB8115}" presName="hierChild4" presStyleCnt="0"/>
      <dgm:spPr/>
    </dgm:pt>
    <dgm:pt modelId="{CAD72A2D-E353-4BB4-910E-EF8DA5D5B3B2}" type="pres">
      <dgm:prSet presAssocID="{6B440938-C808-4E63-9A10-AA5ECAAB8115}" presName="hierChild5" presStyleCnt="0"/>
      <dgm:spPr/>
    </dgm:pt>
    <dgm:pt modelId="{A223A43B-5078-4314-A185-EE33BBCAC408}" type="pres">
      <dgm:prSet presAssocID="{6BAD133A-3D14-41F1-913D-DD91BE6D5F1C}" presName="Name37" presStyleLbl="parChTrans1D2" presStyleIdx="1" presStyleCnt="2"/>
      <dgm:spPr/>
    </dgm:pt>
    <dgm:pt modelId="{BA71280C-88C0-418F-A8DD-128CB1CA3E95}" type="pres">
      <dgm:prSet presAssocID="{6978F8AC-37E6-4892-BCD7-9D93876F7DB0}" presName="hierRoot2" presStyleCnt="0">
        <dgm:presLayoutVars>
          <dgm:hierBranch val="init"/>
        </dgm:presLayoutVars>
      </dgm:prSet>
      <dgm:spPr/>
    </dgm:pt>
    <dgm:pt modelId="{646938CA-ED3A-4CFB-B474-608DC6114B9F}" type="pres">
      <dgm:prSet presAssocID="{6978F8AC-37E6-4892-BCD7-9D93876F7DB0}" presName="rootComposite" presStyleCnt="0"/>
      <dgm:spPr/>
    </dgm:pt>
    <dgm:pt modelId="{8085A643-D852-4DB1-A97F-EDA6E0C793A9}" type="pres">
      <dgm:prSet presAssocID="{6978F8AC-37E6-4892-BCD7-9D93876F7DB0}" presName="rootText" presStyleLbl="node2" presStyleIdx="1" presStyleCnt="2">
        <dgm:presLayoutVars>
          <dgm:chPref val="3"/>
        </dgm:presLayoutVars>
      </dgm:prSet>
      <dgm:spPr/>
    </dgm:pt>
    <dgm:pt modelId="{014BE8AF-1F94-4892-A0F8-FABE0BAEA125}" type="pres">
      <dgm:prSet presAssocID="{6978F8AC-37E6-4892-BCD7-9D93876F7DB0}" presName="rootConnector" presStyleLbl="node2" presStyleIdx="1" presStyleCnt="2"/>
      <dgm:spPr/>
    </dgm:pt>
    <dgm:pt modelId="{455C7C46-6A36-492C-B1F3-C270F9E8D3F3}" type="pres">
      <dgm:prSet presAssocID="{6978F8AC-37E6-4892-BCD7-9D93876F7DB0}" presName="hierChild4" presStyleCnt="0"/>
      <dgm:spPr/>
    </dgm:pt>
    <dgm:pt modelId="{744C452B-F7D9-4DA6-9F64-692C358E7A85}" type="pres">
      <dgm:prSet presAssocID="{6978F8AC-37E6-4892-BCD7-9D93876F7DB0}" presName="hierChild5" presStyleCnt="0"/>
      <dgm:spPr/>
    </dgm:pt>
    <dgm:pt modelId="{2060DF56-6E1C-4F49-B317-1BC1901F033B}" type="pres">
      <dgm:prSet presAssocID="{C3212F70-FF5C-456F-B2FA-BF5FCB4D04B4}" presName="hierChild3" presStyleCnt="0"/>
      <dgm:spPr/>
    </dgm:pt>
  </dgm:ptLst>
  <dgm:cxnLst>
    <dgm:cxn modelId="{BD20FC06-F2F7-40D5-8062-A0D2BB7558D0}" type="presOf" srcId="{6B440938-C808-4E63-9A10-AA5ECAAB8115}" destId="{E7DD52D1-B028-49D8-8CED-BAEE713F7AC8}" srcOrd="0" destOrd="0" presId="urn:microsoft.com/office/officeart/2005/8/layout/orgChart1"/>
    <dgm:cxn modelId="{B4E4A607-3D66-4632-ABFD-9CBD507334B3}" type="presOf" srcId="{F4EE552F-E267-4225-9D2C-0352D9B563EA}" destId="{99FA75AE-CF6B-4A12-B326-7CDBCAB215F2}" srcOrd="1" destOrd="0" presId="urn:microsoft.com/office/officeart/2005/8/layout/orgChart1"/>
    <dgm:cxn modelId="{70321409-4663-4854-9E0E-242A4A272AE4}" type="presOf" srcId="{6978F8AC-37E6-4892-BCD7-9D93876F7DB0}" destId="{8085A643-D852-4DB1-A97F-EDA6E0C793A9}" srcOrd="0" destOrd="0" presId="urn:microsoft.com/office/officeart/2005/8/layout/orgChart1"/>
    <dgm:cxn modelId="{7C1B2C21-EEB7-4A8C-81E1-0A45CF37AB54}" srcId="{9F885501-12B9-4E32-AF18-C5482A5BC44D}" destId="{F4EE552F-E267-4225-9D2C-0352D9B563EA}" srcOrd="0" destOrd="0" parTransId="{65720ECF-27F9-48F7-83DD-D2000F395CB2}" sibTransId="{48E3DF67-AC6A-4AC2-88CD-D6F866CE25C4}"/>
    <dgm:cxn modelId="{48AD723F-F0FA-4F94-B4CC-3A1E579519E8}" srcId="{C3212F70-FF5C-456F-B2FA-BF5FCB4D04B4}" destId="{6978F8AC-37E6-4892-BCD7-9D93876F7DB0}" srcOrd="1" destOrd="0" parTransId="{6BAD133A-3D14-41F1-913D-DD91BE6D5F1C}" sibTransId="{0D00226D-E97E-4F52-BA42-213E6C0518B0}"/>
    <dgm:cxn modelId="{382C8D65-6205-4B12-9A33-95F77FD9B646}" type="presOf" srcId="{6B440938-C808-4E63-9A10-AA5ECAAB8115}" destId="{F6B5C760-65C0-4A37-97BF-CA3A9F3F1CCF}" srcOrd="1" destOrd="0" presId="urn:microsoft.com/office/officeart/2005/8/layout/orgChart1"/>
    <dgm:cxn modelId="{EC8E4F4E-CCB2-41AD-8BD1-D89F8C5FEE3E}" type="presOf" srcId="{C3212F70-FF5C-456F-B2FA-BF5FCB4D04B4}" destId="{B5C63FCD-A339-4B28-ADA9-E9B947AB2428}" srcOrd="1" destOrd="0" presId="urn:microsoft.com/office/officeart/2005/8/layout/orgChart1"/>
    <dgm:cxn modelId="{C553F472-29AB-42A6-8658-2D2DD406C770}" srcId="{C3212F70-FF5C-456F-B2FA-BF5FCB4D04B4}" destId="{6B440938-C808-4E63-9A10-AA5ECAAB8115}" srcOrd="0" destOrd="0" parTransId="{08B2FD9E-224E-425C-BB58-FFCA9B054D6E}" sibTransId="{12988161-F403-4F92-8981-EEA0EF06C116}"/>
    <dgm:cxn modelId="{61F72F8E-4E0E-45DB-B9EB-5832398DFB52}" type="presOf" srcId="{6BAD133A-3D14-41F1-913D-DD91BE6D5F1C}" destId="{A223A43B-5078-4314-A185-EE33BBCAC408}" srcOrd="0" destOrd="0" presId="urn:microsoft.com/office/officeart/2005/8/layout/orgChart1"/>
    <dgm:cxn modelId="{E8E171A2-ED5B-459E-A8A2-2FE3D3C7644B}" type="presOf" srcId="{9F885501-12B9-4E32-AF18-C5482A5BC44D}" destId="{1F20F597-58DC-42EA-8D4F-6F196697DA39}" srcOrd="0" destOrd="0" presId="urn:microsoft.com/office/officeart/2005/8/layout/orgChart1"/>
    <dgm:cxn modelId="{11D7F6A2-27D1-4961-8A88-A22CC9EF5CA9}" srcId="{9F885501-12B9-4E32-AF18-C5482A5BC44D}" destId="{C3212F70-FF5C-456F-B2FA-BF5FCB4D04B4}" srcOrd="1" destOrd="0" parTransId="{42D46A8D-DA21-438B-B40F-43F82089CCD4}" sibTransId="{E38CEE97-12BD-4BE7-92E0-D2D57E7A638E}"/>
    <dgm:cxn modelId="{126D73B3-4AB6-4FCA-B531-C9686777CF9F}" type="presOf" srcId="{C3212F70-FF5C-456F-B2FA-BF5FCB4D04B4}" destId="{D04752F7-0356-40A9-BC68-09E539761053}" srcOrd="0" destOrd="0" presId="urn:microsoft.com/office/officeart/2005/8/layout/orgChart1"/>
    <dgm:cxn modelId="{0AAD78CE-D533-4228-929F-81EF0204D176}" type="presOf" srcId="{F4EE552F-E267-4225-9D2C-0352D9B563EA}" destId="{02DB878A-62CE-4830-969C-5568F0661685}" srcOrd="0" destOrd="0" presId="urn:microsoft.com/office/officeart/2005/8/layout/orgChart1"/>
    <dgm:cxn modelId="{F27D82D8-8B83-4EA5-8125-495FB04A770F}" type="presOf" srcId="{6978F8AC-37E6-4892-BCD7-9D93876F7DB0}" destId="{014BE8AF-1F94-4892-A0F8-FABE0BAEA125}" srcOrd="1" destOrd="0" presId="urn:microsoft.com/office/officeart/2005/8/layout/orgChart1"/>
    <dgm:cxn modelId="{068A2EF5-B0C7-46E4-BFD7-749A3DEAD18B}" type="presOf" srcId="{08B2FD9E-224E-425C-BB58-FFCA9B054D6E}" destId="{FBDCF3CB-AA5E-4F9A-A2DF-F0E10A703FE2}" srcOrd="0" destOrd="0" presId="urn:microsoft.com/office/officeart/2005/8/layout/orgChart1"/>
    <dgm:cxn modelId="{5BF69CD3-A9FD-4654-8F3E-66BA88336F9F}" type="presParOf" srcId="{1F20F597-58DC-42EA-8D4F-6F196697DA39}" destId="{774F4ACE-54BA-4D0E-AF61-BD65A3502CE7}" srcOrd="0" destOrd="0" presId="urn:microsoft.com/office/officeart/2005/8/layout/orgChart1"/>
    <dgm:cxn modelId="{CFE6DA50-C534-4300-8309-2CCE4543FB58}" type="presParOf" srcId="{774F4ACE-54BA-4D0E-AF61-BD65A3502CE7}" destId="{AD1C5944-A48D-4537-8EF0-E921E0827249}" srcOrd="0" destOrd="0" presId="urn:microsoft.com/office/officeart/2005/8/layout/orgChart1"/>
    <dgm:cxn modelId="{51387146-9786-48A0-8B15-EDBD133FD004}" type="presParOf" srcId="{AD1C5944-A48D-4537-8EF0-E921E0827249}" destId="{02DB878A-62CE-4830-969C-5568F0661685}" srcOrd="0" destOrd="0" presId="urn:microsoft.com/office/officeart/2005/8/layout/orgChart1"/>
    <dgm:cxn modelId="{563F75FC-A9C5-458B-AB31-B1DA518D71B7}" type="presParOf" srcId="{AD1C5944-A48D-4537-8EF0-E921E0827249}" destId="{99FA75AE-CF6B-4A12-B326-7CDBCAB215F2}" srcOrd="1" destOrd="0" presId="urn:microsoft.com/office/officeart/2005/8/layout/orgChart1"/>
    <dgm:cxn modelId="{095580B4-D13A-4074-876D-EE3C3E338149}" type="presParOf" srcId="{774F4ACE-54BA-4D0E-AF61-BD65A3502CE7}" destId="{B4D75976-3C70-4AB3-BF7C-8ECAE5C087D6}" srcOrd="1" destOrd="0" presId="urn:microsoft.com/office/officeart/2005/8/layout/orgChart1"/>
    <dgm:cxn modelId="{900352F2-271F-41FB-9D26-071A9651BE12}" type="presParOf" srcId="{774F4ACE-54BA-4D0E-AF61-BD65A3502CE7}" destId="{E437808E-2C77-4F2F-B50A-4D6553D73341}" srcOrd="2" destOrd="0" presId="urn:microsoft.com/office/officeart/2005/8/layout/orgChart1"/>
    <dgm:cxn modelId="{9EB9637E-1126-4A43-84A2-677A5CFB4336}" type="presParOf" srcId="{1F20F597-58DC-42EA-8D4F-6F196697DA39}" destId="{45A2CDB6-12E1-44F7-8C8D-6FC0213BCC8B}" srcOrd="1" destOrd="0" presId="urn:microsoft.com/office/officeart/2005/8/layout/orgChart1"/>
    <dgm:cxn modelId="{17F5AB86-5D34-431F-953E-CF6604F8DB80}" type="presParOf" srcId="{45A2CDB6-12E1-44F7-8C8D-6FC0213BCC8B}" destId="{60843B86-D02E-464D-B963-7EEC8BDD3ECE}" srcOrd="0" destOrd="0" presId="urn:microsoft.com/office/officeart/2005/8/layout/orgChart1"/>
    <dgm:cxn modelId="{AC0F1814-EECD-4486-B4DA-1BC04081827F}" type="presParOf" srcId="{60843B86-D02E-464D-B963-7EEC8BDD3ECE}" destId="{D04752F7-0356-40A9-BC68-09E539761053}" srcOrd="0" destOrd="0" presId="urn:microsoft.com/office/officeart/2005/8/layout/orgChart1"/>
    <dgm:cxn modelId="{AF3399B4-45F7-491F-91FE-3AE110CE0008}" type="presParOf" srcId="{60843B86-D02E-464D-B963-7EEC8BDD3ECE}" destId="{B5C63FCD-A339-4B28-ADA9-E9B947AB2428}" srcOrd="1" destOrd="0" presId="urn:microsoft.com/office/officeart/2005/8/layout/orgChart1"/>
    <dgm:cxn modelId="{507641F0-4C4D-40E1-A16F-5D0FC934F809}" type="presParOf" srcId="{45A2CDB6-12E1-44F7-8C8D-6FC0213BCC8B}" destId="{664C7D0A-D0C2-43B2-A440-41BB17D7EEFB}" srcOrd="1" destOrd="0" presId="urn:microsoft.com/office/officeart/2005/8/layout/orgChart1"/>
    <dgm:cxn modelId="{27675022-A450-409C-A327-78AE221FD695}" type="presParOf" srcId="{664C7D0A-D0C2-43B2-A440-41BB17D7EEFB}" destId="{FBDCF3CB-AA5E-4F9A-A2DF-F0E10A703FE2}" srcOrd="0" destOrd="0" presId="urn:microsoft.com/office/officeart/2005/8/layout/orgChart1"/>
    <dgm:cxn modelId="{1B5F583E-7B26-4D10-B5DE-D10E5419B6E4}" type="presParOf" srcId="{664C7D0A-D0C2-43B2-A440-41BB17D7EEFB}" destId="{6CBD8D08-8B23-44CD-9CA4-650CFEEB41D3}" srcOrd="1" destOrd="0" presId="urn:microsoft.com/office/officeart/2005/8/layout/orgChart1"/>
    <dgm:cxn modelId="{A03D5B6F-2722-4F68-9429-747C6619D5A7}" type="presParOf" srcId="{6CBD8D08-8B23-44CD-9CA4-650CFEEB41D3}" destId="{9444A593-D06C-4FA4-82F9-05C888F30EF0}" srcOrd="0" destOrd="0" presId="urn:microsoft.com/office/officeart/2005/8/layout/orgChart1"/>
    <dgm:cxn modelId="{09AA15A1-AE0E-4195-8AA9-68AACD96DAAA}" type="presParOf" srcId="{9444A593-D06C-4FA4-82F9-05C888F30EF0}" destId="{E7DD52D1-B028-49D8-8CED-BAEE713F7AC8}" srcOrd="0" destOrd="0" presId="urn:microsoft.com/office/officeart/2005/8/layout/orgChart1"/>
    <dgm:cxn modelId="{33135407-8503-476A-966A-0CFF2DC2AA53}" type="presParOf" srcId="{9444A593-D06C-4FA4-82F9-05C888F30EF0}" destId="{F6B5C760-65C0-4A37-97BF-CA3A9F3F1CCF}" srcOrd="1" destOrd="0" presId="urn:microsoft.com/office/officeart/2005/8/layout/orgChart1"/>
    <dgm:cxn modelId="{8F3BAD52-720C-4676-A45F-A02744D99C21}" type="presParOf" srcId="{6CBD8D08-8B23-44CD-9CA4-650CFEEB41D3}" destId="{926CE702-0E3C-467F-8DAF-D40570BEAF16}" srcOrd="1" destOrd="0" presId="urn:microsoft.com/office/officeart/2005/8/layout/orgChart1"/>
    <dgm:cxn modelId="{57CB5385-9A4C-4B0F-92D5-2047D9CCF0E9}" type="presParOf" srcId="{6CBD8D08-8B23-44CD-9CA4-650CFEEB41D3}" destId="{CAD72A2D-E353-4BB4-910E-EF8DA5D5B3B2}" srcOrd="2" destOrd="0" presId="urn:microsoft.com/office/officeart/2005/8/layout/orgChart1"/>
    <dgm:cxn modelId="{93C1E820-0E8F-4D62-BD14-92ED1B0BF530}" type="presParOf" srcId="{664C7D0A-D0C2-43B2-A440-41BB17D7EEFB}" destId="{A223A43B-5078-4314-A185-EE33BBCAC408}" srcOrd="2" destOrd="0" presId="urn:microsoft.com/office/officeart/2005/8/layout/orgChart1"/>
    <dgm:cxn modelId="{0DD6D833-A02C-4B04-AD9A-4FF8D2D9D841}" type="presParOf" srcId="{664C7D0A-D0C2-43B2-A440-41BB17D7EEFB}" destId="{BA71280C-88C0-418F-A8DD-128CB1CA3E95}" srcOrd="3" destOrd="0" presId="urn:microsoft.com/office/officeart/2005/8/layout/orgChart1"/>
    <dgm:cxn modelId="{14F35CD7-5468-4D02-A7A2-0ED55301FCBE}" type="presParOf" srcId="{BA71280C-88C0-418F-A8DD-128CB1CA3E95}" destId="{646938CA-ED3A-4CFB-B474-608DC6114B9F}" srcOrd="0" destOrd="0" presId="urn:microsoft.com/office/officeart/2005/8/layout/orgChart1"/>
    <dgm:cxn modelId="{48682928-62CF-4FB6-9130-4ED07B4F783E}" type="presParOf" srcId="{646938CA-ED3A-4CFB-B474-608DC6114B9F}" destId="{8085A643-D852-4DB1-A97F-EDA6E0C793A9}" srcOrd="0" destOrd="0" presId="urn:microsoft.com/office/officeart/2005/8/layout/orgChart1"/>
    <dgm:cxn modelId="{E084AC75-C3D8-4752-9A4D-BEE84903ECBC}" type="presParOf" srcId="{646938CA-ED3A-4CFB-B474-608DC6114B9F}" destId="{014BE8AF-1F94-4892-A0F8-FABE0BAEA125}" srcOrd="1" destOrd="0" presId="urn:microsoft.com/office/officeart/2005/8/layout/orgChart1"/>
    <dgm:cxn modelId="{3C3C3B16-B703-4CBB-801F-B975E156BE8E}" type="presParOf" srcId="{BA71280C-88C0-418F-A8DD-128CB1CA3E95}" destId="{455C7C46-6A36-492C-B1F3-C270F9E8D3F3}" srcOrd="1" destOrd="0" presId="urn:microsoft.com/office/officeart/2005/8/layout/orgChart1"/>
    <dgm:cxn modelId="{1ED80884-6625-4AE3-BC18-EAE3B5F4ADE7}" type="presParOf" srcId="{BA71280C-88C0-418F-A8DD-128CB1CA3E95}" destId="{744C452B-F7D9-4DA6-9F64-692C358E7A85}" srcOrd="2" destOrd="0" presId="urn:microsoft.com/office/officeart/2005/8/layout/orgChart1"/>
    <dgm:cxn modelId="{56260FB2-1844-4BB6-88C8-37B8CAB3D8C2}" type="presParOf" srcId="{45A2CDB6-12E1-44F7-8C8D-6FC0213BCC8B}" destId="{2060DF56-6E1C-4F49-B317-1BC1901F033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FCE95-588A-41FA-B3B6-7406C59E05CA}">
      <dsp:nvSpPr>
        <dsp:cNvPr id="0" name=""/>
        <dsp:cNvSpPr/>
      </dsp:nvSpPr>
      <dsp:spPr>
        <a:xfrm>
          <a:off x="2502" y="431485"/>
          <a:ext cx="4693862" cy="2346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Выяснить соответствие между внешними воздействиями-  стимулами - и ответными реакциями</a:t>
          </a:r>
          <a:endParaRPr lang="en-US" sz="3300" kern="1200"/>
        </a:p>
      </dsp:txBody>
      <dsp:txXfrm>
        <a:off x="2502" y="431485"/>
        <a:ext cx="4693862" cy="2346931"/>
      </dsp:txXfrm>
    </dsp:sp>
    <dsp:sp modelId="{88070424-EF04-4A89-A60E-17820062F0A6}">
      <dsp:nvSpPr>
        <dsp:cNvPr id="0" name=""/>
        <dsp:cNvSpPr/>
      </dsp:nvSpPr>
      <dsp:spPr>
        <a:xfrm>
          <a:off x="5682075" y="431485"/>
          <a:ext cx="4693862" cy="2346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Определить возможности модификации поведения</a:t>
          </a:r>
          <a:endParaRPr lang="en-US" sz="3300" kern="1200" dirty="0"/>
        </a:p>
      </dsp:txBody>
      <dsp:txXfrm>
        <a:off x="5682075" y="431485"/>
        <a:ext cx="4693862" cy="23469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89CA7-852D-4EB6-99CE-30565E65B012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697D8-249A-4C4C-B5A8-1549869AC238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/>
            <a:t>Респондентное</a:t>
          </a:r>
          <a:endParaRPr lang="en-US" sz="4400" kern="1200"/>
        </a:p>
      </dsp:txBody>
      <dsp:txXfrm>
        <a:off x="678914" y="525899"/>
        <a:ext cx="4067491" cy="2525499"/>
      </dsp:txXfrm>
    </dsp:sp>
    <dsp:sp modelId="{786B4734-394A-49B3-A281-0B218D205AF1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B96B6-E507-436E-9147-FB4C0ED780BE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/>
            <a:t>Оперантное</a:t>
          </a:r>
          <a:endParaRPr lang="en-US" sz="4400" kern="1200"/>
        </a:p>
      </dsp:txBody>
      <dsp:txXfrm>
        <a:off x="5842357" y="525899"/>
        <a:ext cx="4067491" cy="25254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C6E20-7EC7-4443-B0C8-A4AF91462A50}">
      <dsp:nvSpPr>
        <dsp:cNvPr id="0" name=""/>
        <dsp:cNvSpPr/>
      </dsp:nvSpPr>
      <dsp:spPr>
        <a:xfrm>
          <a:off x="2490743" y="375668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D9137-6A1C-4315-B840-F387FAF2C110}">
      <dsp:nvSpPr>
        <dsp:cNvPr id="0" name=""/>
        <dsp:cNvSpPr/>
      </dsp:nvSpPr>
      <dsp:spPr>
        <a:xfrm>
          <a:off x="2958743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93229-6D81-45DE-919D-8D08525D61F1}">
      <dsp:nvSpPr>
        <dsp:cNvPr id="0" name=""/>
        <dsp:cNvSpPr/>
      </dsp:nvSpPr>
      <dsp:spPr>
        <a:xfrm>
          <a:off x="1788743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800" kern="1200"/>
            <a:t>Определяется стимулами, которые предшествуют реакции</a:t>
          </a:r>
          <a:endParaRPr lang="en-US" sz="1800" kern="1200"/>
        </a:p>
      </dsp:txBody>
      <dsp:txXfrm>
        <a:off x="1788743" y="3255669"/>
        <a:ext cx="3600000" cy="720000"/>
      </dsp:txXfrm>
    </dsp:sp>
    <dsp:sp modelId="{4483414D-8463-49F0-AF0E-C4D736E5393D}">
      <dsp:nvSpPr>
        <dsp:cNvPr id="0" name=""/>
        <dsp:cNvSpPr/>
      </dsp:nvSpPr>
      <dsp:spPr>
        <a:xfrm>
          <a:off x="6720743" y="375668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82F88-4943-4D19-822B-6D3089B67C8C}">
      <dsp:nvSpPr>
        <dsp:cNvPr id="0" name=""/>
        <dsp:cNvSpPr/>
      </dsp:nvSpPr>
      <dsp:spPr>
        <a:xfrm>
          <a:off x="7188743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7B7EF-D432-41CD-A09B-D8F4F9D79566}">
      <dsp:nvSpPr>
        <dsp:cNvPr id="0" name=""/>
        <dsp:cNvSpPr/>
      </dsp:nvSpPr>
      <dsp:spPr>
        <a:xfrm>
          <a:off x="6018743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800" kern="1200"/>
            <a:t>Быстро угасает без подкрепления</a:t>
          </a:r>
          <a:endParaRPr lang="en-US" sz="1800" kern="1200"/>
        </a:p>
      </dsp:txBody>
      <dsp:txXfrm>
        <a:off x="6018743" y="3255669"/>
        <a:ext cx="3600000" cy="720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44BBD-2170-485D-A226-83D13E10B21F}">
      <dsp:nvSpPr>
        <dsp:cNvPr id="0" name=""/>
        <dsp:cNvSpPr/>
      </dsp:nvSpPr>
      <dsp:spPr>
        <a:xfrm>
          <a:off x="1283" y="1007554"/>
          <a:ext cx="4672458" cy="23362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/>
            <a:t>Определяется событиями, которые следуют за реакциями</a:t>
          </a:r>
          <a:endParaRPr lang="en-US" sz="3700" kern="1200"/>
        </a:p>
      </dsp:txBody>
      <dsp:txXfrm>
        <a:off x="69709" y="1075980"/>
        <a:ext cx="4535606" cy="2199377"/>
      </dsp:txXfrm>
    </dsp:sp>
    <dsp:sp modelId="{D98C5FC7-3CC8-4F59-B1B4-A83891DAD7F9}">
      <dsp:nvSpPr>
        <dsp:cNvPr id="0" name=""/>
        <dsp:cNvSpPr/>
      </dsp:nvSpPr>
      <dsp:spPr>
        <a:xfrm>
          <a:off x="5841857" y="1007554"/>
          <a:ext cx="4672458" cy="2336229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/>
            <a:t>Усиливается в отсутствие подкрепления</a:t>
          </a:r>
          <a:endParaRPr lang="en-US" sz="3700" kern="1200"/>
        </a:p>
      </dsp:txBody>
      <dsp:txXfrm>
        <a:off x="5910283" y="1075980"/>
        <a:ext cx="4535606" cy="219937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27BA7-BF04-47FA-ACB1-11460796C762}">
      <dsp:nvSpPr>
        <dsp:cNvPr id="0" name=""/>
        <dsp:cNvSpPr/>
      </dsp:nvSpPr>
      <dsp:spPr>
        <a:xfrm>
          <a:off x="841" y="1103692"/>
          <a:ext cx="2952644" cy="18749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E0614-26EF-46BA-B4FD-65614853110F}">
      <dsp:nvSpPr>
        <dsp:cNvPr id="0" name=""/>
        <dsp:cNvSpPr/>
      </dsp:nvSpPr>
      <dsp:spPr>
        <a:xfrm>
          <a:off x="328912" y="1415360"/>
          <a:ext cx="2952644" cy="1874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Позитивное – предъявление положительного стимула</a:t>
          </a:r>
          <a:endParaRPr lang="en-US" sz="2700" kern="1200"/>
        </a:p>
      </dsp:txBody>
      <dsp:txXfrm>
        <a:off x="383827" y="1470275"/>
        <a:ext cx="2842814" cy="1765099"/>
      </dsp:txXfrm>
    </dsp:sp>
    <dsp:sp modelId="{C8A7191F-BFBC-4FD6-96AB-D8CB337A1952}">
      <dsp:nvSpPr>
        <dsp:cNvPr id="0" name=""/>
        <dsp:cNvSpPr/>
      </dsp:nvSpPr>
      <dsp:spPr>
        <a:xfrm>
          <a:off x="3609629" y="1103692"/>
          <a:ext cx="2952644" cy="18749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E21D7-B2E9-4AAD-BBA4-08113A838D3D}">
      <dsp:nvSpPr>
        <dsp:cNvPr id="0" name=""/>
        <dsp:cNvSpPr/>
      </dsp:nvSpPr>
      <dsp:spPr>
        <a:xfrm>
          <a:off x="3937700" y="1415360"/>
          <a:ext cx="2952644" cy="1874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Негативное – удаление аверсивного стимула</a:t>
          </a:r>
          <a:endParaRPr lang="en-US" sz="2700" kern="1200"/>
        </a:p>
      </dsp:txBody>
      <dsp:txXfrm>
        <a:off x="3992615" y="1470275"/>
        <a:ext cx="2842814" cy="176509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7A1ED-942E-4ED1-BA11-24B2337E4686}">
      <dsp:nvSpPr>
        <dsp:cNvPr id="0" name=""/>
        <dsp:cNvSpPr/>
      </dsp:nvSpPr>
      <dsp:spPr>
        <a:xfrm>
          <a:off x="0" y="20298"/>
          <a:ext cx="5257800" cy="26773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/>
            <a:t>Позитивное – предъявление аверсивного стимула</a:t>
          </a:r>
          <a:endParaRPr lang="en-US" sz="3800" kern="1200"/>
        </a:p>
      </dsp:txBody>
      <dsp:txXfrm>
        <a:off x="130696" y="150994"/>
        <a:ext cx="4996408" cy="2415933"/>
      </dsp:txXfrm>
    </dsp:sp>
    <dsp:sp modelId="{B0EAC40B-1FFC-4C83-BD8F-E3D8B4401CB0}">
      <dsp:nvSpPr>
        <dsp:cNvPr id="0" name=""/>
        <dsp:cNvSpPr/>
      </dsp:nvSpPr>
      <dsp:spPr>
        <a:xfrm>
          <a:off x="0" y="2807063"/>
          <a:ext cx="5257800" cy="267732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/>
            <a:t>Негативное – удаление положительного стимула</a:t>
          </a:r>
          <a:endParaRPr lang="en-US" sz="3800" kern="1200"/>
        </a:p>
      </dsp:txBody>
      <dsp:txXfrm>
        <a:off x="130696" y="2937759"/>
        <a:ext cx="4996408" cy="241593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11B73-6F95-481F-A115-C5E7153E5B94}">
      <dsp:nvSpPr>
        <dsp:cNvPr id="0" name=""/>
        <dsp:cNvSpPr/>
      </dsp:nvSpPr>
      <dsp:spPr>
        <a:xfrm>
          <a:off x="671650" y="0"/>
          <a:ext cx="5896743" cy="589674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6D7BE-2F1C-4747-BA84-12D6FE304F12}">
      <dsp:nvSpPr>
        <dsp:cNvPr id="0" name=""/>
        <dsp:cNvSpPr/>
      </dsp:nvSpPr>
      <dsp:spPr>
        <a:xfrm>
          <a:off x="1231840" y="560190"/>
          <a:ext cx="2299729" cy="22997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С постоянным соотношением (напр., сдельная оплата)</a:t>
          </a:r>
          <a:endParaRPr lang="en-US" sz="1800" kern="1200"/>
        </a:p>
      </dsp:txBody>
      <dsp:txXfrm>
        <a:off x="1344104" y="672454"/>
        <a:ext cx="2075201" cy="2075201"/>
      </dsp:txXfrm>
    </dsp:sp>
    <dsp:sp modelId="{BF94FDC6-145F-4861-8A94-97102E75B14A}">
      <dsp:nvSpPr>
        <dsp:cNvPr id="0" name=""/>
        <dsp:cNvSpPr/>
      </dsp:nvSpPr>
      <dsp:spPr>
        <a:xfrm>
          <a:off x="3708472" y="560190"/>
          <a:ext cx="2299729" cy="22997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С постоянным интервалом (напр., оклад или семестровый экзамен)</a:t>
          </a:r>
          <a:endParaRPr lang="en-US" sz="1800" kern="1200"/>
        </a:p>
      </dsp:txBody>
      <dsp:txXfrm>
        <a:off x="3820736" y="672454"/>
        <a:ext cx="2075201" cy="2075201"/>
      </dsp:txXfrm>
    </dsp:sp>
    <dsp:sp modelId="{9086412E-5FDA-4A3E-8A2F-D60DA49900E2}">
      <dsp:nvSpPr>
        <dsp:cNvPr id="0" name=""/>
        <dsp:cNvSpPr/>
      </dsp:nvSpPr>
      <dsp:spPr>
        <a:xfrm>
          <a:off x="1231840" y="3036822"/>
          <a:ext cx="2299729" cy="229972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С вариативным соотношением (напр., азартная игра)</a:t>
          </a:r>
          <a:endParaRPr lang="en-US" sz="1800" kern="1200"/>
        </a:p>
      </dsp:txBody>
      <dsp:txXfrm>
        <a:off x="1344104" y="3149086"/>
        <a:ext cx="2075201" cy="2075201"/>
      </dsp:txXfrm>
    </dsp:sp>
    <dsp:sp modelId="{13565765-5A83-48C7-BF36-D81EAC22E828}">
      <dsp:nvSpPr>
        <dsp:cNvPr id="0" name=""/>
        <dsp:cNvSpPr/>
      </dsp:nvSpPr>
      <dsp:spPr>
        <a:xfrm>
          <a:off x="3708472" y="3036822"/>
          <a:ext cx="2299729" cy="22997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С вариативным интервалом (напр., нерегулярные премии или неожиданные контрольные работы)</a:t>
          </a:r>
          <a:endParaRPr lang="en-US" sz="1800" kern="1200"/>
        </a:p>
      </dsp:txBody>
      <dsp:txXfrm>
        <a:off x="3820736" y="3149086"/>
        <a:ext cx="2075201" cy="2075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899EC-8714-4A56-B245-CAEC8D60B54E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BB9B4-49AE-4C09-BBB2-423E07F340BB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C6278-3709-4A2C-8AED-1816FD9115B0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658EF-B10F-49C8-BA21-7DAFB7EB1EC6}">
      <dsp:nvSpPr>
        <dsp:cNvPr id="0" name=""/>
        <dsp:cNvSpPr/>
      </dsp:nvSpPr>
      <dsp:spPr>
        <a:xfrm>
          <a:off x="3720638" y="315702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Классический</a:t>
          </a:r>
        </a:p>
      </dsp:txBody>
      <dsp:txXfrm>
        <a:off x="3720638" y="315702"/>
        <a:ext cx="3074323" cy="1537161"/>
      </dsp:txXfrm>
    </dsp:sp>
    <dsp:sp modelId="{5096FDEA-C756-4D81-AAEA-43BD89549A5A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Строгий</a:t>
          </a:r>
        </a:p>
      </dsp:txBody>
      <dsp:txXfrm>
        <a:off x="706" y="2498473"/>
        <a:ext cx="3074323" cy="1537161"/>
      </dsp:txXfrm>
    </dsp:sp>
    <dsp:sp modelId="{E2EC28A7-3C08-4AC0-BC91-543F2D0F236A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Методологический</a:t>
          </a:r>
        </a:p>
      </dsp:txBody>
      <dsp:txXfrm>
        <a:off x="3720638" y="2498473"/>
        <a:ext cx="3074323" cy="1537161"/>
      </dsp:txXfrm>
    </dsp:sp>
    <dsp:sp modelId="{D9C928E2-1917-4D9A-A841-CD729475664A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Оперантный</a:t>
          </a:r>
        </a:p>
      </dsp:txBody>
      <dsp:txXfrm>
        <a:off x="7440570" y="2498473"/>
        <a:ext cx="3074323" cy="15371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98635-2EAA-434A-83D0-C8C9DE1803AB}">
      <dsp:nvSpPr>
        <dsp:cNvPr id="0" name=""/>
        <dsp:cNvSpPr/>
      </dsp:nvSpPr>
      <dsp:spPr>
        <a:xfrm>
          <a:off x="3286" y="1095674"/>
          <a:ext cx="3203971" cy="1281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Прикосновение к поверхности роговицы</a:t>
          </a:r>
        </a:p>
      </dsp:txBody>
      <dsp:txXfrm>
        <a:off x="3286" y="1095674"/>
        <a:ext cx="3203971" cy="1281588"/>
      </dsp:txXfrm>
    </dsp:sp>
    <dsp:sp modelId="{B8653290-12E2-4EC9-9FC0-B021B59BA5FF}">
      <dsp:nvSpPr>
        <dsp:cNvPr id="0" name=""/>
        <dsp:cNvSpPr/>
      </dsp:nvSpPr>
      <dsp:spPr>
        <a:xfrm>
          <a:off x="3286" y="2377263"/>
          <a:ext cx="3203971" cy="87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Реакция мигания</a:t>
          </a:r>
        </a:p>
      </dsp:txBody>
      <dsp:txXfrm>
        <a:off x="3286" y="2377263"/>
        <a:ext cx="3203971" cy="878400"/>
      </dsp:txXfrm>
    </dsp:sp>
    <dsp:sp modelId="{4FECF294-50F3-4D56-AFE4-BFED66BA03A4}">
      <dsp:nvSpPr>
        <dsp:cNvPr id="0" name=""/>
        <dsp:cNvSpPr/>
      </dsp:nvSpPr>
      <dsp:spPr>
        <a:xfrm>
          <a:off x="3655814" y="1095674"/>
          <a:ext cx="3203971" cy="1281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Вдыхание распыленного перца</a:t>
          </a:r>
        </a:p>
      </dsp:txBody>
      <dsp:txXfrm>
        <a:off x="3655814" y="1095674"/>
        <a:ext cx="3203971" cy="1281588"/>
      </dsp:txXfrm>
    </dsp:sp>
    <dsp:sp modelId="{E5FB0441-614B-423D-BE0E-2BFADEC8D27E}">
      <dsp:nvSpPr>
        <dsp:cNvPr id="0" name=""/>
        <dsp:cNvSpPr/>
      </dsp:nvSpPr>
      <dsp:spPr>
        <a:xfrm>
          <a:off x="3655814" y="2377263"/>
          <a:ext cx="3203971" cy="87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Реакция чихания</a:t>
          </a:r>
        </a:p>
      </dsp:txBody>
      <dsp:txXfrm>
        <a:off x="3655814" y="2377263"/>
        <a:ext cx="3203971" cy="878400"/>
      </dsp:txXfrm>
    </dsp:sp>
    <dsp:sp modelId="{450685CB-F189-43F2-92D1-821D0A10E13C}">
      <dsp:nvSpPr>
        <dsp:cNvPr id="0" name=""/>
        <dsp:cNvSpPr/>
      </dsp:nvSpPr>
      <dsp:spPr>
        <a:xfrm>
          <a:off x="7308342" y="1095674"/>
          <a:ext cx="3203971" cy="1281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Принятие закона, существенно ограничивающего права граждан</a:t>
          </a:r>
        </a:p>
      </dsp:txBody>
      <dsp:txXfrm>
        <a:off x="7308342" y="1095674"/>
        <a:ext cx="3203971" cy="1281588"/>
      </dsp:txXfrm>
    </dsp:sp>
    <dsp:sp modelId="{FF9C55B9-D9AB-4986-B004-AD3FEE6D45A9}">
      <dsp:nvSpPr>
        <dsp:cNvPr id="0" name=""/>
        <dsp:cNvSpPr/>
      </dsp:nvSpPr>
      <dsp:spPr>
        <a:xfrm>
          <a:off x="7308342" y="2377263"/>
          <a:ext cx="3203971" cy="87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?</a:t>
          </a:r>
        </a:p>
      </dsp:txBody>
      <dsp:txXfrm>
        <a:off x="7308342" y="2377263"/>
        <a:ext cx="3203971" cy="878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6FF39-1FF9-4727-B524-A7D8470FC372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305C3-99F2-4228-8562-8AC737DB60BE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200" kern="1200"/>
            <a:t>Безусловные</a:t>
          </a:r>
          <a:endParaRPr lang="en-US" sz="5200" kern="1200"/>
        </a:p>
      </dsp:txBody>
      <dsp:txXfrm>
        <a:off x="678914" y="525899"/>
        <a:ext cx="4067491" cy="2525499"/>
      </dsp:txXfrm>
    </dsp:sp>
    <dsp:sp modelId="{31F756F4-63C6-4ACF-AD71-B88AEB27B565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B909F-4F50-4E0F-A59E-7DFE1BCCC16B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200" kern="1200"/>
            <a:t>Условные</a:t>
          </a:r>
          <a:endParaRPr lang="en-US" sz="5200" kern="1200"/>
        </a:p>
      </dsp:txBody>
      <dsp:txXfrm>
        <a:off x="5842357" y="525899"/>
        <a:ext cx="4067491" cy="25254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4A86B-A472-4046-83E6-4043F0F58976}">
      <dsp:nvSpPr>
        <dsp:cNvPr id="0" name=""/>
        <dsp:cNvSpPr/>
      </dsp:nvSpPr>
      <dsp:spPr>
        <a:xfrm>
          <a:off x="708743" y="465668"/>
          <a:ext cx="2058750" cy="205875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842CD-A479-4214-A4D3-1DB8F57C503D}">
      <dsp:nvSpPr>
        <dsp:cNvPr id="0" name=""/>
        <dsp:cNvSpPr/>
      </dsp:nvSpPr>
      <dsp:spPr>
        <a:xfrm>
          <a:off x="1147493" y="904419"/>
          <a:ext cx="1181250" cy="1181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F7B50-3284-4F8B-ACB2-4E382DD583F8}">
      <dsp:nvSpPr>
        <dsp:cNvPr id="0" name=""/>
        <dsp:cNvSpPr/>
      </dsp:nvSpPr>
      <dsp:spPr>
        <a:xfrm>
          <a:off x="50618" y="3165669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400" kern="1200" dirty="0"/>
            <a:t>Поглаживание → Улыбка</a:t>
          </a:r>
          <a:endParaRPr lang="en-US" sz="2400" kern="1200" dirty="0"/>
        </a:p>
      </dsp:txBody>
      <dsp:txXfrm>
        <a:off x="50618" y="3165669"/>
        <a:ext cx="3375000" cy="720000"/>
      </dsp:txXfrm>
    </dsp:sp>
    <dsp:sp modelId="{45D88237-8CA8-49A5-8C35-32C2FAA3D30E}">
      <dsp:nvSpPr>
        <dsp:cNvPr id="0" name=""/>
        <dsp:cNvSpPr/>
      </dsp:nvSpPr>
      <dsp:spPr>
        <a:xfrm>
          <a:off x="4674368" y="465668"/>
          <a:ext cx="2058750" cy="205875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CE66A-9BED-4343-9739-209C94354BAA}">
      <dsp:nvSpPr>
        <dsp:cNvPr id="0" name=""/>
        <dsp:cNvSpPr/>
      </dsp:nvSpPr>
      <dsp:spPr>
        <a:xfrm>
          <a:off x="5113118" y="904419"/>
          <a:ext cx="1181250" cy="1181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18337-69C1-42DE-A8F8-55F7809FCED0}">
      <dsp:nvSpPr>
        <dsp:cNvPr id="0" name=""/>
        <dsp:cNvSpPr/>
      </dsp:nvSpPr>
      <dsp:spPr>
        <a:xfrm>
          <a:off x="4016243" y="3165669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400" kern="1200" dirty="0"/>
            <a:t>Громкий звук или потеря опоры → Страх</a:t>
          </a:r>
          <a:endParaRPr lang="en-US" sz="2400" kern="1200" dirty="0"/>
        </a:p>
      </dsp:txBody>
      <dsp:txXfrm>
        <a:off x="4016243" y="3165669"/>
        <a:ext cx="3375000" cy="720000"/>
      </dsp:txXfrm>
    </dsp:sp>
    <dsp:sp modelId="{24980BA3-95DD-44BF-BD4C-EA2B2123EC2F}">
      <dsp:nvSpPr>
        <dsp:cNvPr id="0" name=""/>
        <dsp:cNvSpPr/>
      </dsp:nvSpPr>
      <dsp:spPr>
        <a:xfrm>
          <a:off x="8639993" y="465668"/>
          <a:ext cx="2058750" cy="205875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7B7C5-A14D-4F18-A1BF-1E2CF7ABB134}">
      <dsp:nvSpPr>
        <dsp:cNvPr id="0" name=""/>
        <dsp:cNvSpPr/>
      </dsp:nvSpPr>
      <dsp:spPr>
        <a:xfrm>
          <a:off x="9078743" y="904419"/>
          <a:ext cx="1181250" cy="11812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2B9EF-D6CF-4E17-A88D-2D59124791F6}">
      <dsp:nvSpPr>
        <dsp:cNvPr id="0" name=""/>
        <dsp:cNvSpPr/>
      </dsp:nvSpPr>
      <dsp:spPr>
        <a:xfrm>
          <a:off x="7981868" y="3165669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400" kern="1200" dirty="0"/>
            <a:t>Препятствие → Гнев</a:t>
          </a:r>
          <a:endParaRPr lang="en-US" sz="2400" kern="1200" dirty="0"/>
        </a:p>
      </dsp:txBody>
      <dsp:txXfrm>
        <a:off x="7981868" y="3165669"/>
        <a:ext cx="3375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BAC1C-C534-4B75-A732-2896509625FA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414BE-0575-4A14-A081-20844E38A99E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3A5BB-DFF6-4632-80FC-E5D1151886B4}">
      <dsp:nvSpPr>
        <dsp:cNvPr id="0" name=""/>
        <dsp:cNvSpPr/>
      </dsp:nvSpPr>
      <dsp:spPr>
        <a:xfrm>
          <a:off x="1816103" y="67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Лицо человека → Улыбка</a:t>
          </a:r>
          <a:endParaRPr lang="en-US" sz="2500" kern="1200" dirty="0"/>
        </a:p>
      </dsp:txBody>
      <dsp:txXfrm>
        <a:off x="1816103" y="671"/>
        <a:ext cx="4447536" cy="1572384"/>
      </dsp:txXfrm>
    </dsp:sp>
    <dsp:sp modelId="{578A0CA0-BEEB-4B11-9508-4955E9B47D4D}">
      <dsp:nvSpPr>
        <dsp:cNvPr id="0" name=""/>
        <dsp:cNvSpPr/>
      </dsp:nvSpPr>
      <dsp:spPr>
        <a:xfrm>
          <a:off x="0" y="196615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B9A9A-6034-4512-B5E9-8A9DF4D93183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D1242-BA5C-4BDA-9ED0-E71E843CFB01}">
      <dsp:nvSpPr>
        <dsp:cNvPr id="0" name=""/>
        <dsp:cNvSpPr/>
      </dsp:nvSpPr>
      <dsp:spPr>
        <a:xfrm>
          <a:off x="1816103" y="196615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Собака → Страх</a:t>
          </a:r>
          <a:endParaRPr lang="en-US" sz="2500" kern="1200" dirty="0"/>
        </a:p>
      </dsp:txBody>
      <dsp:txXfrm>
        <a:off x="1816103" y="1966151"/>
        <a:ext cx="4447536" cy="1572384"/>
      </dsp:txXfrm>
    </dsp:sp>
    <dsp:sp modelId="{65CF9BF4-3B99-4526-8DFD-68A679366E1C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FC6C7-9A41-4126-9766-B8411BAD6DCA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74BBB-6B0E-4CC5-B06F-C910BC4261A8}">
      <dsp:nvSpPr>
        <dsp:cNvPr id="0" name=""/>
        <dsp:cNvSpPr/>
      </dsp:nvSpPr>
      <dsp:spPr>
        <a:xfrm>
          <a:off x="1816103" y="3931632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Человек, создающий препятствие → Гнев</a:t>
          </a:r>
          <a:endParaRPr lang="en-US" sz="2500" kern="1200" dirty="0"/>
        </a:p>
      </dsp:txBody>
      <dsp:txXfrm>
        <a:off x="1816103" y="3931632"/>
        <a:ext cx="4447536" cy="15723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FA339-5551-4A98-B398-9F991C621D2C}">
      <dsp:nvSpPr>
        <dsp:cNvPr id="0" name=""/>
        <dsp:cNvSpPr/>
      </dsp:nvSpPr>
      <dsp:spPr>
        <a:xfrm>
          <a:off x="9242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Инициирующие причины поведения</a:t>
          </a:r>
        </a:p>
      </dsp:txBody>
      <dsp:txXfrm>
        <a:off x="57787" y="1395494"/>
        <a:ext cx="2665308" cy="1560349"/>
      </dsp:txXfrm>
    </dsp:sp>
    <dsp:sp modelId="{82547424-26EF-496A-A9C1-398380631F6D}">
      <dsp:nvSpPr>
        <dsp:cNvPr id="0" name=""/>
        <dsp:cNvSpPr/>
      </dsp:nvSpPr>
      <dsp:spPr>
        <a:xfrm>
          <a:off x="3047880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3047880" y="1970146"/>
        <a:ext cx="409940" cy="411044"/>
      </dsp:txXfrm>
    </dsp:sp>
    <dsp:sp modelId="{6B203748-5B30-4C5F-8082-7142EFD10D72}">
      <dsp:nvSpPr>
        <dsp:cNvPr id="0" name=""/>
        <dsp:cNvSpPr/>
      </dsp:nvSpPr>
      <dsp:spPr>
        <a:xfrm>
          <a:off x="3876600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Детерминанты поведения</a:t>
          </a:r>
        </a:p>
      </dsp:txBody>
      <dsp:txXfrm>
        <a:off x="3925145" y="1395494"/>
        <a:ext cx="2665308" cy="1560349"/>
      </dsp:txXfrm>
    </dsp:sp>
    <dsp:sp modelId="{A5767AA5-376D-4029-8DE4-18B7600DD2DE}">
      <dsp:nvSpPr>
        <dsp:cNvPr id="0" name=""/>
        <dsp:cNvSpPr/>
      </dsp:nvSpPr>
      <dsp:spPr>
        <a:xfrm>
          <a:off x="6915239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6915239" y="1970146"/>
        <a:ext cx="409940" cy="411044"/>
      </dsp:txXfrm>
    </dsp:sp>
    <dsp:sp modelId="{0C7F0021-4E72-4A8A-ABD9-03F7C9FD0EEF}">
      <dsp:nvSpPr>
        <dsp:cNvPr id="0" name=""/>
        <dsp:cNvSpPr/>
      </dsp:nvSpPr>
      <dsp:spPr>
        <a:xfrm>
          <a:off x="7743958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Поведение как целое</a:t>
          </a:r>
        </a:p>
      </dsp:txBody>
      <dsp:txXfrm>
        <a:off x="7792503" y="1395494"/>
        <a:ext cx="2665308" cy="15603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6B112-E74F-4AE9-B4E6-A90194E9680D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972A3-6332-4F6B-BF61-904835B52D8C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C7356-3864-4599-B155-AABEC7A0C123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Способности</a:t>
          </a:r>
          <a:endParaRPr lang="en-US" sz="2500" kern="1200" dirty="0"/>
        </a:p>
      </dsp:txBody>
      <dsp:txXfrm>
        <a:off x="1844034" y="682"/>
        <a:ext cx="4401230" cy="1596566"/>
      </dsp:txXfrm>
    </dsp:sp>
    <dsp:sp modelId="{E203F13C-0D20-4DBD-A14D-824109A1FCA9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3B150-9FB3-4196-BD3C-DF4A95B4C680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FE834-1BBB-456B-9D96-E77C669FEE1B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Имманентные детерминанты</a:t>
          </a:r>
          <a:endParaRPr lang="en-US" sz="2500" kern="1200" dirty="0"/>
        </a:p>
      </dsp:txBody>
      <dsp:txXfrm>
        <a:off x="1844034" y="1996390"/>
        <a:ext cx="4401230" cy="1596566"/>
      </dsp:txXfrm>
    </dsp:sp>
    <dsp:sp modelId="{FCF55F50-170B-4155-98E8-01643A300F44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F79A0-E4E5-4364-BDCF-B4C1888FE7CB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F0295-29FB-4AF9-A854-AB28C2A9E01A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Настройки поведения</a:t>
          </a:r>
          <a:endParaRPr lang="en-US" sz="2500" kern="1200" dirty="0"/>
        </a:p>
      </dsp:txBody>
      <dsp:txXfrm>
        <a:off x="1844034" y="3992098"/>
        <a:ext cx="4401230" cy="15965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3A43B-5078-4314-A185-EE33BBCAC408}">
      <dsp:nvSpPr>
        <dsp:cNvPr id="0" name=""/>
        <dsp:cNvSpPr/>
      </dsp:nvSpPr>
      <dsp:spPr>
        <a:xfrm>
          <a:off x="6345045" y="1798278"/>
          <a:ext cx="2174490" cy="754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390"/>
              </a:lnTo>
              <a:lnTo>
                <a:pt x="2174490" y="377390"/>
              </a:lnTo>
              <a:lnTo>
                <a:pt x="2174490" y="75478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CF3CB-AA5E-4F9A-A2DF-F0E10A703FE2}">
      <dsp:nvSpPr>
        <dsp:cNvPr id="0" name=""/>
        <dsp:cNvSpPr/>
      </dsp:nvSpPr>
      <dsp:spPr>
        <a:xfrm>
          <a:off x="4170554" y="1798278"/>
          <a:ext cx="2174490" cy="754781"/>
        </a:xfrm>
        <a:custGeom>
          <a:avLst/>
          <a:gdLst/>
          <a:ahLst/>
          <a:cxnLst/>
          <a:rect l="0" t="0" r="0" b="0"/>
          <a:pathLst>
            <a:path>
              <a:moveTo>
                <a:pt x="2174490" y="0"/>
              </a:moveTo>
              <a:lnTo>
                <a:pt x="2174490" y="377390"/>
              </a:lnTo>
              <a:lnTo>
                <a:pt x="0" y="377390"/>
              </a:lnTo>
              <a:lnTo>
                <a:pt x="0" y="75478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B878A-62CE-4830-969C-5568F0661685}">
      <dsp:nvSpPr>
        <dsp:cNvPr id="0" name=""/>
        <dsp:cNvSpPr/>
      </dsp:nvSpPr>
      <dsp:spPr>
        <a:xfrm>
          <a:off x="198964" y="1178"/>
          <a:ext cx="3594199" cy="17970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Цели (требования)</a:t>
          </a:r>
        </a:p>
      </dsp:txBody>
      <dsp:txXfrm>
        <a:off x="198964" y="1178"/>
        <a:ext cx="3594199" cy="1797099"/>
      </dsp:txXfrm>
    </dsp:sp>
    <dsp:sp modelId="{D04752F7-0356-40A9-BC68-09E539761053}">
      <dsp:nvSpPr>
        <dsp:cNvPr id="0" name=""/>
        <dsp:cNvSpPr/>
      </dsp:nvSpPr>
      <dsp:spPr>
        <a:xfrm>
          <a:off x="4547945" y="1178"/>
          <a:ext cx="3594199" cy="17970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Знания</a:t>
          </a:r>
        </a:p>
      </dsp:txBody>
      <dsp:txXfrm>
        <a:off x="4547945" y="1178"/>
        <a:ext cx="3594199" cy="1797099"/>
      </dsp:txXfrm>
    </dsp:sp>
    <dsp:sp modelId="{E7DD52D1-B028-49D8-8CED-BAEE713F7AC8}">
      <dsp:nvSpPr>
        <dsp:cNvPr id="0" name=""/>
        <dsp:cNvSpPr/>
      </dsp:nvSpPr>
      <dsp:spPr>
        <a:xfrm>
          <a:off x="2373455" y="2553059"/>
          <a:ext cx="3594199" cy="17970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Средство-целевая готовность</a:t>
          </a:r>
        </a:p>
      </dsp:txBody>
      <dsp:txXfrm>
        <a:off x="2373455" y="2553059"/>
        <a:ext cx="3594199" cy="1797099"/>
      </dsp:txXfrm>
    </dsp:sp>
    <dsp:sp modelId="{8085A643-D852-4DB1-A97F-EDA6E0C793A9}">
      <dsp:nvSpPr>
        <dsp:cNvPr id="0" name=""/>
        <dsp:cNvSpPr/>
      </dsp:nvSpPr>
      <dsp:spPr>
        <a:xfrm>
          <a:off x="6722436" y="2553059"/>
          <a:ext cx="3594199" cy="17970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Ожидания</a:t>
          </a:r>
        </a:p>
      </dsp:txBody>
      <dsp:txXfrm>
        <a:off x="6722436" y="2553059"/>
        <a:ext cx="3594199" cy="1797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7875F-6DCD-4DDB-81C1-92EEA4164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46854A-CAA4-472C-8D52-65A316922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A75364-9BF8-46DC-A812-C0BA2BEF9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0AF8-7BCD-4FA4-84AD-EDAD32D7D47E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8161CC-5018-4566-9EFA-9C6A6241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397079-D8FD-4812-B638-567FEFF2A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20BF-1C0B-49DD-90FF-077539395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81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C1E694-16BD-4872-9DE9-44CEA5698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9D5921-A025-45EA-B3C0-E2CCE0C32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352BB5-0578-4EA8-B1FC-1D8E105A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0AF8-7BCD-4FA4-84AD-EDAD32D7D47E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9F6680-3873-41CA-82EA-731965EAE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1BE0F3-0C8D-4477-86D0-705603FA6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20BF-1C0B-49DD-90FF-077539395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68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53F09D-C0E7-4E54-BFB6-C079B8B949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32E0A3-F099-41AE-B519-1AE295EEB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9CFFB3-7757-4804-8D6D-7B3BDA47C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0AF8-7BCD-4FA4-84AD-EDAD32D7D47E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8FA77F-F52D-4A07-99E0-2FDEF91E7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09C0C4-46FF-48AD-8AC1-EF75FEC9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20BF-1C0B-49DD-90FF-077539395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54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D9AF9-C451-44BD-8C5B-CB183F807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77C6D1-25F7-4259-8939-606392F43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AD2FA-D42F-4D27-860C-0993BEB49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0AF8-7BCD-4FA4-84AD-EDAD32D7D47E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74AF89-925D-4A39-8961-3D1F33127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43396B-F546-418D-97EF-9F63090EA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20BF-1C0B-49DD-90FF-077539395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14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8EBA1-AE8D-409F-954A-7F066B256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A58F97-2E86-4EA3-BB68-733D357DF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A0767F-2780-4E53-BF3E-AD79A77D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0AF8-7BCD-4FA4-84AD-EDAD32D7D47E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E390F9-B32A-4840-84E5-5A15F3C9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F72F7F-7F91-41C5-91E7-6013ABB3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20BF-1C0B-49DD-90FF-077539395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54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820AE-7289-4479-A928-71DA743FF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ED785C-ECC6-4748-83D7-4982F8274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EEF0D0-4D7A-4EA8-B94F-C6DFEF874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A3106D-F496-4F63-8BF3-71FB22DF8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0AF8-7BCD-4FA4-84AD-EDAD32D7D47E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B98B77-457A-47FC-BE16-FF62C62F4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880E3B-5237-40A0-AF15-9A7A0A799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20BF-1C0B-49DD-90FF-077539395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9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816A8-58C8-4371-893C-79BAC5369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8D5D2E-FC01-425D-BD7A-85BCBDB4F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9CCE66-E542-4791-B4E4-6D90B2A67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C6ED09-6AC0-400F-BD6E-74A43D8B1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3B4532-72F2-4234-97E6-6DB380FF32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A53C38-B27E-4B3F-840A-F61911DEA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0AF8-7BCD-4FA4-84AD-EDAD32D7D47E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2A42F-6694-4E93-8A3F-EFF86AE9F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0D4C15-9BEA-4EE3-BDD4-944737FC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20BF-1C0B-49DD-90FF-077539395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86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65EBA-A9E5-4003-9156-BA0F8A79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274D6DF-6198-433C-83A0-E5E5C0646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0AF8-7BCD-4FA4-84AD-EDAD32D7D47E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23522A-BFC1-4D09-99E4-5EAE0CF3C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F39A1C5-31D3-42BF-A1A5-FD0CB7A0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20BF-1C0B-49DD-90FF-077539395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29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B5FC37-567D-4C79-976E-BED57EFB4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0AF8-7BCD-4FA4-84AD-EDAD32D7D47E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86DD9FF-EC06-434A-B142-B076431E0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50F7F3-A3CD-4AC3-9E23-E6707D089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20BF-1C0B-49DD-90FF-077539395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48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0B00C-1D93-4524-B80D-FCCD13DFB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B4901D-0684-4A90-890D-86C82BEAA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EE2E03-580B-4D3D-8F77-9D86659AC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BC3EFE-7667-4A46-8C2B-E8D24A66C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0AF8-7BCD-4FA4-84AD-EDAD32D7D47E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E3A527-3A98-4FE9-A958-EBB014463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3D2D08-56CF-4A73-850E-B6D1FB9B1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20BF-1C0B-49DD-90FF-077539395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00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5D264-22D0-4B45-B0C2-4EF50A4FE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6E0156-7F82-4ED2-9523-F05056129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418C5E-44D3-406D-BFAA-C76B876F4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EA42A-E0C7-483A-AF5B-A4F8EE99D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0AF8-7BCD-4FA4-84AD-EDAD32D7D47E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B4A84B-F33F-45EB-85EF-DD109E492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1AD6A5-C9AB-449A-BBA0-9B125297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20BF-1C0B-49DD-90FF-077539395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26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E5424-3CC7-4266-BAC5-6739B4560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785D76-0A82-4E7E-8118-80F5776BB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FFAB42-C4CC-48CD-BCCF-E55D23895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A0AF8-7BCD-4FA4-84AD-EDAD32D7D47E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132F4A-CB42-492A-BF86-33647CB22A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BA940F-0A6F-44BB-98A1-EA17CABB8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A20BF-1C0B-49DD-90FF-077539395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67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O1nFvNlhGc?start=82&amp;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23494-C140-40A8-BD85-EAD580D03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Вопросы для обсуждения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7F3BF7-2F6F-4C03-ABDC-9C89A5F86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/>
              <a:t>Критика психологии сознания в бихевиоризме. «Психология с точки зрения </a:t>
            </a:r>
            <a:r>
              <a:rPr lang="ru-RU" sz="2400" dirty="0" err="1"/>
              <a:t>бихевиориста</a:t>
            </a:r>
            <a:r>
              <a:rPr lang="ru-RU" sz="2400" dirty="0"/>
              <a:t>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Основные понятия и методы классического бихевиоризма. Схема </a:t>
            </a:r>
            <a:r>
              <a:rPr lang="en-US" sz="2400" dirty="0"/>
              <a:t>S</a:t>
            </a:r>
            <a:r>
              <a:rPr lang="ru-RU" sz="2400" dirty="0"/>
              <a:t> → </a:t>
            </a:r>
            <a:r>
              <a:rPr lang="en-US" sz="2400" dirty="0"/>
              <a:t>R</a:t>
            </a:r>
            <a:r>
              <a:rPr lang="ru-RU" sz="2400" dirty="0"/>
              <a:t>. Экспериментальные исследования научения. Размыкание условных связей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Представления о поведении в методологическом бихевиоризме. Понятие промежуточной переменной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Оперантное поведение и оперантное научение 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4428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11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F0663-5BB8-4881-8796-F0992303F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анализа: </a:t>
            </a:r>
            <a:r>
              <a:rPr lang="en-US" dirty="0"/>
              <a:t>S </a:t>
            </a:r>
            <a:r>
              <a:rPr lang="ru-RU" dirty="0"/>
              <a:t>(стимул</a:t>
            </a:r>
            <a:r>
              <a:rPr lang="en-US" dirty="0"/>
              <a:t>)</a:t>
            </a:r>
            <a:r>
              <a:rPr lang="ru-RU" dirty="0"/>
              <a:t> </a:t>
            </a:r>
            <a:r>
              <a:rPr lang="ru-RU" sz="4400" dirty="0"/>
              <a:t>→</a:t>
            </a:r>
            <a:r>
              <a:rPr lang="en-US" dirty="0"/>
              <a:t> R</a:t>
            </a:r>
            <a:r>
              <a:rPr lang="ru-RU" dirty="0"/>
              <a:t> (реакция)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49059A6-C149-4FCF-8C45-B94AF11E15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4073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5108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963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4119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095D3E-C464-41D5-87FA-07742698A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7722DCE9-76F1-42AC-AC0A-487CFB087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B29A5FA1-D0E7-448B-AB7D-032F01D5B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Color">
            <a:extLst>
              <a:ext uri="{FF2B5EF4-FFF2-40B4-BE49-F238E27FC236}">
                <a16:creationId xmlns:a16="http://schemas.microsoft.com/office/drawing/2014/main" id="{C58F402F-FDB5-409B-8818-B6FCE06E5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Работа в команде">
            <a:extLst>
              <a:ext uri="{FF2B5EF4-FFF2-40B4-BE49-F238E27FC236}">
                <a16:creationId xmlns:a16="http://schemas.microsoft.com/office/drawing/2014/main" id="{7A447881-B3B0-4380-A7A2-E3BE594C5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8829" y="653615"/>
            <a:ext cx="5540004" cy="554000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CE5EF-61B2-4CAD-856E-2C412852F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2332"/>
            <a:ext cx="3585114" cy="27820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Задачи бихевиоризма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4E7241-B2E1-4DF4-B1DA-51D1EF7C3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643" y="3604221"/>
            <a:ext cx="3585113" cy="2411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Описание все возрастающего потока активности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1288998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2F5602-6586-46E4-8645-2CDA442AB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34B85-DB0D-4010-A6A1-147F28D47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C9805-8CE8-416F-807D-25C48F326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320231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>
                <a:solidFill>
                  <a:schemeClr val="tx2"/>
                </a:solidFill>
              </a:rPr>
              <a:t>Виды реакций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E5F4F0-80C0-49F3-84A2-453DE42F2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915607" cy="2187829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42FEDB6-5432-4162-8648-3827572AF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FE345E-092D-4A20-A43A-0F9258D96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313FCF-0EE7-4C6B-BAB3-EFC9451D3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B9ECD02-BE1B-4347-8C2E-EEA690082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8DF712FF-E500-48D3-AEE2-453ED43CE3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452579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91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501DE-4CAA-4FF2-9FB8-2323547C2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73" y="320675"/>
            <a:ext cx="11407487" cy="1325563"/>
          </a:xfrm>
        </p:spPr>
        <p:txBody>
          <a:bodyPr>
            <a:normAutofit/>
          </a:bodyPr>
          <a:lstStyle/>
          <a:p>
            <a:r>
              <a:rPr lang="ru-RU" sz="5400"/>
              <a:t>Безусловные реакции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32B78-23DD-4E77-8B9C-7779E3BF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2190658-BFBF-4915-B86B-2023C80D3A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905628"/>
              </p:ext>
            </p:extLst>
          </p:nvPr>
        </p:nvGraphicFramePr>
        <p:xfrm>
          <a:off x="396574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8463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37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F41EA-2FF3-4B80-AA20-7F8502AF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ru-RU" sz="5200"/>
              <a:t>Условные реакции</a:t>
            </a:r>
          </a:p>
        </p:txBody>
      </p:sp>
      <p:graphicFrame>
        <p:nvGraphicFramePr>
          <p:cNvPr id="16" name="Объект 2">
            <a:extLst>
              <a:ext uri="{FF2B5EF4-FFF2-40B4-BE49-F238E27FC236}">
                <a16:creationId xmlns:a16="http://schemas.microsoft.com/office/drawing/2014/main" id="{2F5E1D00-60FE-41FB-A70E-77BE370A3A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117657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6969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963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4119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D095D3E-C464-41D5-87FA-07742698A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61" name="Color">
              <a:extLst>
                <a:ext uri="{FF2B5EF4-FFF2-40B4-BE49-F238E27FC236}">
                  <a16:creationId xmlns:a16="http://schemas.microsoft.com/office/drawing/2014/main" id="{7722DCE9-76F1-42AC-AC0A-487CFB087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Color">
              <a:extLst>
                <a:ext uri="{FF2B5EF4-FFF2-40B4-BE49-F238E27FC236}">
                  <a16:creationId xmlns:a16="http://schemas.microsoft.com/office/drawing/2014/main" id="{B29A5FA1-D0E7-448B-AB7D-032F01D5B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4" name="Color">
            <a:extLst>
              <a:ext uri="{FF2B5EF4-FFF2-40B4-BE49-F238E27FC236}">
                <a16:creationId xmlns:a16="http://schemas.microsoft.com/office/drawing/2014/main" id="{C58F402F-FDB5-409B-8818-B6FCE06E5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Мультимедиа в Интернете 10" title="Interesting Psychology! The Little Albert Experiment (live footage)">
            <a:hlinkClick r:id="" action="ppaction://media"/>
            <a:extLst>
              <a:ext uri="{FF2B5EF4-FFF2-40B4-BE49-F238E27FC236}">
                <a16:creationId xmlns:a16="http://schemas.microsoft.com/office/drawing/2014/main" id="{E7EF5768-72BA-4A72-B35B-F2A381D78CE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47307" y="1536000"/>
            <a:ext cx="6711526" cy="3775233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25305-2098-45EB-9463-17018660D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2332"/>
            <a:ext cx="3585114" cy="2782056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Формирование</a:t>
            </a:r>
            <a:r>
              <a:rPr lang="en-US" sz="2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условных</a:t>
            </a:r>
            <a:r>
              <a:rPr lang="en-US" sz="2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связей</a:t>
            </a:r>
            <a:endParaRPr lang="en-US" sz="26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6714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1052">
            <a:extLst>
              <a:ext uri="{FF2B5EF4-FFF2-40B4-BE49-F238E27FC236}">
                <a16:creationId xmlns:a16="http://schemas.microsoft.com/office/drawing/2014/main" id="{DC35A348-C5D6-4112-9FDD-93A493B01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4292B8-8F4F-4551-ABA3-87A879559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8000"/>
            <a:ext cx="6143626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43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Размыкание условных связей</a:t>
            </a:r>
          </a:p>
        </p:txBody>
      </p:sp>
      <p:sp>
        <p:nvSpPr>
          <p:cNvPr id="1041" name="Content Placeholder 1040">
            <a:extLst>
              <a:ext uri="{FF2B5EF4-FFF2-40B4-BE49-F238E27FC236}">
                <a16:creationId xmlns:a16="http://schemas.microsoft.com/office/drawing/2014/main" id="{D4D20596-EE3B-3EDC-E5A8-1CA9ED432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713" y="4716472"/>
            <a:ext cx="3494088" cy="10178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Как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победить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страх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золотых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рыбок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?</a:t>
            </a:r>
          </a:p>
        </p:txBody>
      </p:sp>
      <p:pic>
        <p:nvPicPr>
          <p:cNvPr id="9" name="Объект 8" descr="Изображение выглядит как внутренний, сосуд, аквариум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946E1BCE-D52E-44BE-A3EC-4A5DBCFA7F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2" r="-1" b="-1"/>
          <a:stretch/>
        </p:blipFill>
        <p:spPr>
          <a:xfrm>
            <a:off x="20" y="10"/>
            <a:ext cx="4000480" cy="4005933"/>
          </a:xfrm>
          <a:custGeom>
            <a:avLst/>
            <a:gdLst/>
            <a:ahLst/>
            <a:cxnLst/>
            <a:rect l="l" t="t" r="r" b="b"/>
            <a:pathLst>
              <a:path w="4000500" h="4005943">
                <a:moveTo>
                  <a:pt x="0" y="0"/>
                </a:moveTo>
                <a:lnTo>
                  <a:pt x="4000500" y="0"/>
                </a:lnTo>
                <a:lnTo>
                  <a:pt x="4000500" y="3936797"/>
                </a:lnTo>
                <a:lnTo>
                  <a:pt x="3316514" y="4005943"/>
                </a:lnTo>
                <a:lnTo>
                  <a:pt x="0" y="3964175"/>
                </a:lnTo>
                <a:close/>
              </a:path>
            </a:pathLst>
          </a:cu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BFA478B-259F-1CA4-8766-2EA2B83D8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1" r="18539" b="-3"/>
          <a:stretch/>
        </p:blipFill>
        <p:spPr bwMode="auto">
          <a:xfrm>
            <a:off x="4191002" y="10"/>
            <a:ext cx="3809998" cy="3917529"/>
          </a:xfrm>
          <a:custGeom>
            <a:avLst/>
            <a:gdLst/>
            <a:ahLst/>
            <a:cxnLst/>
            <a:rect l="l" t="t" r="r" b="b"/>
            <a:pathLst>
              <a:path w="3809998" h="3917539">
                <a:moveTo>
                  <a:pt x="0" y="0"/>
                </a:moveTo>
                <a:lnTo>
                  <a:pt x="3809998" y="0"/>
                </a:lnTo>
                <a:lnTo>
                  <a:pt x="3809998" y="3909212"/>
                </a:lnTo>
                <a:lnTo>
                  <a:pt x="1781628" y="3737429"/>
                </a:lnTo>
                <a:lnTo>
                  <a:pt x="0" y="391753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FFC75C1-CAD5-B784-99A9-EBA6CAE589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7" r="9798" b="-1"/>
          <a:stretch/>
        </p:blipFill>
        <p:spPr bwMode="auto">
          <a:xfrm>
            <a:off x="8191500" y="10"/>
            <a:ext cx="4000500" cy="3959022"/>
          </a:xfrm>
          <a:custGeom>
            <a:avLst/>
            <a:gdLst/>
            <a:ahLst/>
            <a:cxnLst/>
            <a:rect l="l" t="t" r="r" b="b"/>
            <a:pathLst>
              <a:path w="4000500" h="3959032">
                <a:moveTo>
                  <a:pt x="0" y="0"/>
                </a:moveTo>
                <a:lnTo>
                  <a:pt x="4000500" y="0"/>
                </a:lnTo>
                <a:lnTo>
                  <a:pt x="4000500" y="3959032"/>
                </a:lnTo>
                <a:lnTo>
                  <a:pt x="9072" y="3926114"/>
                </a:lnTo>
                <a:lnTo>
                  <a:pt x="0" y="3925346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13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16E70-086E-4CD7-8CB9-D1F38730F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Вопрос №3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37973A-7FF5-4FE0-8166-E034E3E9A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0966" y="3428999"/>
            <a:ext cx="4805691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 kern="1200" cap="all" spc="3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Методологический бихевиоризм…</a:t>
            </a:r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21A5577A-E600-438F-B7A9-7075A7E81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1" name="Group 15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05417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44D98-676D-5B4D-BF2B-EC696CE4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sz="2800">
                <a:solidFill>
                  <a:srgbClr val="FFFFFF"/>
                </a:solidFill>
              </a:rPr>
              <a:t>Методологический бихевиоризм</a:t>
            </a:r>
          </a:p>
        </p:txBody>
      </p:sp>
      <p:sp>
        <p:nvSpPr>
          <p:cNvPr id="20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E42AB-3C79-B2B3-C372-AA65F9AB6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/>
              <a:t>Сохраняет представление о психологии как науки о поведении, но меняет представление об объективном методе исследования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526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1CEA24-8518-4C08-A11E-B7E64FB31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292F582-89BC-4758-AB51-B4878CCA2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515" y="1416581"/>
            <a:ext cx="6092786" cy="21272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Э. Толмен (1886-1959)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E6C1B65-6A1A-4D9B-92A7-D11EA8E16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515" y="3764975"/>
            <a:ext cx="6092786" cy="219268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Поведение как молярный феномен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4AA74EAB-FD76-4F40-A962-CEADC3054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1425172"/>
            <a:ext cx="1469410" cy="469534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Объект 6" descr="Изображение выглядит как мужчина, человек, носит,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E61035E7-FA79-44CC-AC94-FA9C14A0E5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" b="1107"/>
          <a:stretch/>
        </p:blipFill>
        <p:spPr>
          <a:xfrm>
            <a:off x="422899" y="1416582"/>
            <a:ext cx="3621780" cy="469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Группа желтых иллюстраций и красный рисунок на другой стороне">
            <a:extLst>
              <a:ext uri="{FF2B5EF4-FFF2-40B4-BE49-F238E27FC236}">
                <a16:creationId xmlns:a16="http://schemas.microsoft.com/office/drawing/2014/main" id="{0BC8F016-D9F4-0FC5-D321-DA05DA020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1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61F3F-8928-45A7-E774-661CE8FB5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Поведение как предмет психологии</a:t>
            </a:r>
          </a:p>
        </p:txBody>
      </p:sp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8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954DA-12A4-48CA-8B5C-A5C0917AA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анализа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76A5D6C-485D-4D5F-82E0-770E5BCF7F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8005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40A09-593F-4FB5-AC02-D6260E2F3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ru-RU"/>
              <a:t>Детерминанты поведения</a:t>
            </a:r>
          </a:p>
        </p:txBody>
      </p:sp>
      <p:graphicFrame>
        <p:nvGraphicFramePr>
          <p:cNvPr id="20" name="Объект 2">
            <a:extLst>
              <a:ext uri="{FF2B5EF4-FFF2-40B4-BE49-F238E27FC236}">
                <a16:creationId xmlns:a16="http://schemas.microsoft.com/office/drawing/2014/main" id="{1B1E025A-E737-438F-A01C-84B5C628CB6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6897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43861F-1E10-F311-4156-5314C7A577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454" b="113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9EE38-74A7-B505-2865-58F75A411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/>
              <a:t>Имманентные детерминанты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4F230BE-6BA2-5510-F4EE-811F810AA9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6136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E85DB21-305B-44E2-BADC-B54A4ADB0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Латентное научение</a:t>
            </a:r>
          </a:p>
        </p:txBody>
      </p:sp>
      <p:sp>
        <p:nvSpPr>
          <p:cNvPr id="6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67A0C6-9604-45ED-9B44-4020D0C0E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06" b="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6857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BE8BD-22B8-4B8E-B1F8-EB4833A78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966463" cy="55719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/>
              <a:t>Латентное научение: результаты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389361E-9B11-4C1E-891A-3BE77CCE6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" r="195" b="2"/>
          <a:stretch/>
        </p:blipFill>
        <p:spPr>
          <a:xfrm>
            <a:off x="5176911" y="720190"/>
            <a:ext cx="6833848" cy="5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15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7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dirty="0" err="1">
                <a:solidFill>
                  <a:srgbClr val="FFFFFF"/>
                </a:solidFill>
              </a:rPr>
              <a:t>Когнитивные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карты</a:t>
            </a:r>
            <a:endParaRPr lang="en-US" sz="3300" dirty="0">
              <a:solidFill>
                <a:srgbClr val="FFFFFF"/>
              </a:solidFill>
            </a:endParaRPr>
          </a:p>
        </p:txBody>
      </p:sp>
      <p:sp>
        <p:nvSpPr>
          <p:cNvPr id="36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7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37802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30">
            <a:extLst>
              <a:ext uri="{FF2B5EF4-FFF2-40B4-BE49-F238E27FC236}">
                <a16:creationId xmlns:a16="http://schemas.microsoft.com/office/drawing/2014/main" id="{5F79CFC8-9CB6-4FB1-96EE-B4FF3ABEE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A39CC-AC77-48FD-92D7-ECC0FACF6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096" y="728905"/>
            <a:ext cx="6350699" cy="361545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Викарные пробы</a:t>
            </a:r>
          </a:p>
        </p:txBody>
      </p:sp>
      <p:pic>
        <p:nvPicPr>
          <p:cNvPr id="5" name="Объект 4" descr="Изображение выглядит как игра, баскетбол, стол&#10;&#10;Автоматически созданное описание">
            <a:extLst>
              <a:ext uri="{FF2B5EF4-FFF2-40B4-BE49-F238E27FC236}">
                <a16:creationId xmlns:a16="http://schemas.microsoft.com/office/drawing/2014/main" id="{9D17BF56-9A83-488B-99D6-F33F140CE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1" r="1" b="3400"/>
          <a:stretch/>
        </p:blipFill>
        <p:spPr>
          <a:xfrm>
            <a:off x="831987" y="728907"/>
            <a:ext cx="3806645" cy="540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15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16E70-086E-4CD7-8CB9-D1F38730F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921432"/>
            <a:ext cx="6468558" cy="34522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6600" dirty="0"/>
              <a:t>Вопрос</a:t>
            </a:r>
            <a:r>
              <a:rPr lang="en-US" sz="6600" dirty="0"/>
              <a:t> №</a:t>
            </a:r>
            <a:r>
              <a:rPr lang="ru-RU" sz="6600" dirty="0"/>
              <a:t>4</a:t>
            </a:r>
            <a:endParaRPr lang="en-US" sz="6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37973A-7FF5-4FE0-8166-E034E3E9A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4791018"/>
            <a:ext cx="5755838" cy="99653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800" b="1" cap="all" spc="300" dirty="0">
                <a:solidFill>
                  <a:schemeClr val="tx2"/>
                </a:solidFill>
              </a:rPr>
              <a:t>Оперантное поведение</a:t>
            </a:r>
            <a:r>
              <a:rPr lang="en-US" sz="1800" b="1" cap="all" spc="300" dirty="0">
                <a:solidFill>
                  <a:schemeClr val="tx2"/>
                </a:solidFill>
              </a:rPr>
              <a:t>…</a:t>
            </a:r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21A5577A-E600-438F-B7A9-7075A7E81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8358" y="1938879"/>
            <a:ext cx="2980242" cy="298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08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Объект 6" descr="Изображение выглядит как внутренний, кухня, шкафчик,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24EB5EF2-0B53-4864-BB34-3439DD42F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r="6685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F1F81EB-C658-487E-88C1-4313EA6A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Б.Ф. Скиннер (1904-1990)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3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060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2F5602-6586-46E4-8645-2CDA442AB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34B85-DB0D-4010-A6A1-147F28D47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4E778-41FD-4FC7-B13C-AED2A12C0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320231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>
                <a:solidFill>
                  <a:schemeClr val="tx2"/>
                </a:solidFill>
              </a:rPr>
              <a:t>Научение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E5F4F0-80C0-49F3-84A2-453DE42F2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915607" cy="2187829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42FEDB6-5432-4162-8648-3827572AF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FE345E-092D-4A20-A43A-0F9258D96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313FCF-0EE7-4C6B-BAB3-EFC9451D3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B9ECD02-BE1B-4347-8C2E-EEA690082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FEDB41F-89B9-482A-867D-F86636B999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69758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410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3FA89-DEA5-40AD-844E-20B3DA86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1406" y="1199288"/>
            <a:ext cx="5450958" cy="3520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600" dirty="0" err="1"/>
              <a:t>Вопрос</a:t>
            </a:r>
            <a:r>
              <a:rPr lang="en-US" sz="6600" dirty="0"/>
              <a:t> №</a:t>
            </a:r>
            <a:r>
              <a:rPr lang="ru-RU" sz="6600" dirty="0"/>
              <a:t>1</a:t>
            </a:r>
            <a:endParaRPr lang="en-US" sz="6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0743B9-B796-4F1E-8398-CF5446A2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86564" y="4927600"/>
            <a:ext cx="4495800" cy="1169932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ru-RU" sz="1800" b="1" cap="all" spc="300" dirty="0">
                <a:solidFill>
                  <a:schemeClr val="tx2"/>
                </a:solidFill>
              </a:rPr>
              <a:t>«Психология с точки зрения </a:t>
            </a:r>
            <a:r>
              <a:rPr lang="ru-RU" sz="1800" b="1" cap="all" spc="300" dirty="0" err="1">
                <a:solidFill>
                  <a:schemeClr val="tx2"/>
                </a:solidFill>
              </a:rPr>
              <a:t>бихевиориста</a:t>
            </a:r>
            <a:r>
              <a:rPr lang="ru-RU" sz="1800" b="1" cap="all" spc="300" dirty="0">
                <a:solidFill>
                  <a:schemeClr val="tx2"/>
                </a:solidFill>
              </a:rPr>
              <a:t>»</a:t>
            </a:r>
            <a:endParaRPr lang="en-US" sz="1800" b="1" cap="all" spc="300" dirty="0">
              <a:solidFill>
                <a:schemeClr val="tx2"/>
              </a:solidFill>
            </a:endParaRPr>
          </a:p>
        </p:txBody>
      </p:sp>
      <p:pic>
        <p:nvPicPr>
          <p:cNvPr id="7" name="Graphic 6" descr="Right Pointing Backhand Index">
            <a:extLst>
              <a:ext uri="{FF2B5EF4-FFF2-40B4-BE49-F238E27FC236}">
                <a16:creationId xmlns:a16="http://schemas.microsoft.com/office/drawing/2014/main" id="{7046CE1A-7724-4106-B909-C0F57D936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" y="1046697"/>
            <a:ext cx="4764606" cy="47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2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E773EB-1EC1-4E49-9DE2-E6F460497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0391"/>
            <a:ext cx="12192000" cy="1943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16798-9768-468D-95F7-429030E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ru-RU" sz="5400">
                <a:solidFill>
                  <a:schemeClr val="bg1"/>
                </a:solidFill>
              </a:rPr>
              <a:t>Респондентное поведение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B330377-885B-4602-A534-5FFDF6C33E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530925"/>
              </p:ext>
            </p:extLst>
          </p:nvPr>
        </p:nvGraphicFramePr>
        <p:xfrm>
          <a:off x="391379" y="1976293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13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D699E-055F-43D3-8A27-0A5215F74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ru-RU" sz="5200"/>
              <a:t>Оперантное поведение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4999F88-1B3D-4F0E-9A6B-D69111AB29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6054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3586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6F1CBC-D462-4B18-80AC-7993FC259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A0D32-C3E2-4603-ABCB-C23D99A9D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r>
              <a:rPr lang="ru-RU" sz="3600"/>
              <a:t>Подкрепление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70F9A68-D80A-42F2-8D9E-A41C83B30E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013732"/>
              </p:ext>
            </p:extLst>
          </p:nvPr>
        </p:nvGraphicFramePr>
        <p:xfrm>
          <a:off x="643467" y="1782981"/>
          <a:ext cx="6891187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920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FF410-1BD2-4E32-92A6-B72EA6DC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ru-RU" sz="4800"/>
              <a:t>Наказание</a:t>
            </a:r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1" name="Объект 2">
            <a:extLst>
              <a:ext uri="{FF2B5EF4-FFF2-40B4-BE49-F238E27FC236}">
                <a16:creationId xmlns:a16="http://schemas.microsoft.com/office/drawing/2014/main" id="{14CDBB4F-491D-47F8-B81B-C006DB818C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745457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0954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6E49B-8346-4D18-AA85-E9685526E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448" cy="5256371"/>
          </a:xfrm>
        </p:spPr>
        <p:txBody>
          <a:bodyPr>
            <a:normAutofit/>
          </a:bodyPr>
          <a:lstStyle/>
          <a:p>
            <a:r>
              <a:rPr lang="ru-RU" sz="3700"/>
              <a:t>Режимы подкрепления</a:t>
            </a:r>
          </a:p>
        </p:txBody>
      </p:sp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9B6764F5-EDA0-4BBF-98FD-A264CF0DCE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375017"/>
              </p:ext>
            </p:extLst>
          </p:nvPr>
        </p:nvGraphicFramePr>
        <p:xfrm>
          <a:off x="4515633" y="303591"/>
          <a:ext cx="7240043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8604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FFF251-67E4-416C-A1A4-BAD98E00C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689" y="3071183"/>
            <a:ext cx="9910296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Ebbinghaus.RU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70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2C138A0-F8A6-4698-8710-6453CC230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2027A42-801B-4A8D-AD98-5FF3D4E30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80" y="2798570"/>
            <a:ext cx="5492730" cy="33050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/>
              <a:t>Дж. Уотсон (1878-1958)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754A518-D428-4109-82AA-4BC37B6CC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379" y="790892"/>
            <a:ext cx="5492729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400"/>
              <a:t>Бихевиоризм – наука о поведении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430" y="290285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8070" y="679732"/>
            <a:ext cx="427710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Объект 6" descr="Изображение выглядит как фотография, галстук, мужчи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3AEE2E93-2078-47D9-901A-124584CC7D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" b="1"/>
          <a:stretch/>
        </p:blipFill>
        <p:spPr>
          <a:xfrm>
            <a:off x="7658100" y="928201"/>
            <a:ext cx="3800393" cy="492694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9320" y="6355073"/>
            <a:ext cx="427585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4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84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32700-78A1-4225-9A79-F1DA816B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ru-RU" sz="4000" dirty="0"/>
              <a:t>«Психология с точки зрения </a:t>
            </a:r>
            <a:r>
              <a:rPr lang="ru-RU" sz="4000" dirty="0" err="1"/>
              <a:t>бихевиориста</a:t>
            </a:r>
            <a:r>
              <a:rPr lang="ru-RU" sz="4000" dirty="0"/>
              <a:t>» (1913)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ADAC15-AD7E-40F0-BAEA-8EA2E2C61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0" r="844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09DED16-205B-41B6-A52F-37E1CB456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pPr marL="228600" indent="-2286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Char char="•"/>
            </a:pPr>
            <a:r>
              <a:rPr lang="ru-RU" sz="2000" b="0" i="0" kern="1200" dirty="0">
                <a:effectLst/>
                <a:latin typeface="Source Sans Pro" panose="020B0503030403020204" pitchFamily="34" charset="0"/>
                <a:ea typeface="+mn-ea"/>
                <a:cs typeface="+mn-cs"/>
              </a:rPr>
              <a:t>С точки зрения </a:t>
            </a:r>
            <a:r>
              <a:rPr lang="ru-RU" sz="2000" b="0" i="0" kern="1200" dirty="0" err="1">
                <a:effectLst/>
                <a:latin typeface="Source Sans Pro" panose="020B0503030403020204" pitchFamily="34" charset="0"/>
                <a:ea typeface="+mn-ea"/>
                <a:cs typeface="+mn-cs"/>
              </a:rPr>
              <a:t>бихевиориста</a:t>
            </a:r>
            <a:r>
              <a:rPr lang="ru-RU" sz="2000" b="0" i="0" kern="1200" dirty="0">
                <a:effectLst/>
                <a:latin typeface="Source Sans Pro" panose="020B0503030403020204" pitchFamily="34" charset="0"/>
                <a:ea typeface="+mn-ea"/>
                <a:cs typeface="+mn-cs"/>
              </a:rPr>
              <a:t> психология есть чисто объективная отрасль естественной науки.</a:t>
            </a:r>
            <a:endParaRPr lang="ru-RU" sz="2000" dirty="0">
              <a:effectLst/>
            </a:endParaRPr>
          </a:p>
          <a:p>
            <a:pPr marL="228600" indent="-228600" rtl="0" eaLnBrk="1" latinLnBrk="0" hangingPunct="1">
              <a:spcBef>
                <a:spcPts val="1000"/>
              </a:spcBef>
              <a:spcAft>
                <a:spcPts val="0"/>
              </a:spcAft>
            </a:pPr>
            <a:r>
              <a:rPr lang="ru-RU" sz="2000" b="0" i="0" kern="1200" dirty="0">
                <a:effectLst/>
                <a:latin typeface="Source Sans Pro" panose="020B0503030403020204" pitchFamily="34" charset="0"/>
                <a:ea typeface="+mn-ea"/>
                <a:cs typeface="+mn-cs"/>
              </a:rPr>
              <a:t>Для </a:t>
            </a:r>
            <a:r>
              <a:rPr lang="ru-RU" sz="2000" b="0" i="0" kern="1200" dirty="0" err="1">
                <a:effectLst/>
                <a:latin typeface="Source Sans Pro" panose="020B0503030403020204" pitchFamily="34" charset="0"/>
                <a:ea typeface="+mn-ea"/>
                <a:cs typeface="+mn-cs"/>
              </a:rPr>
              <a:t>бихевиориста</a:t>
            </a:r>
            <a:r>
              <a:rPr lang="ru-RU" sz="2000" b="0" i="0" kern="1200" dirty="0">
                <a:effectLst/>
                <a:latin typeface="Source Sans Pro" panose="020B0503030403020204" pitchFamily="34" charset="0"/>
                <a:ea typeface="+mn-ea"/>
                <a:cs typeface="+mn-cs"/>
              </a:rPr>
              <a:t> интроспекция не составляет существенной части методов психологии, а ее данные не представляют научной ценности</a:t>
            </a:r>
            <a:endParaRPr lang="ru-RU" sz="2000" dirty="0">
              <a:effectLst/>
            </a:endParaRPr>
          </a:p>
          <a:p>
            <a:pPr marL="228600" indent="-228600" rtl="0" eaLnBrk="1" latinLnBrk="0" hangingPunct="1">
              <a:spcBef>
                <a:spcPts val="1000"/>
              </a:spcBef>
              <a:spcAft>
                <a:spcPts val="0"/>
              </a:spcAft>
            </a:pPr>
            <a:r>
              <a:rPr lang="ru-RU" sz="2000" b="0" i="0" kern="1200" dirty="0">
                <a:effectLst/>
                <a:latin typeface="Source Sans Pro" panose="020B0503030403020204" pitchFamily="34" charset="0"/>
                <a:ea typeface="+mn-ea"/>
                <a:cs typeface="+mn-cs"/>
              </a:rPr>
              <a:t>Пытаясь получить универсальную схему ответа животного, </a:t>
            </a:r>
            <a:r>
              <a:rPr lang="ru-RU" sz="2000" b="0" i="0" kern="1200" dirty="0" err="1">
                <a:effectLst/>
                <a:latin typeface="Source Sans Pro" panose="020B0503030403020204" pitchFamily="34" charset="0"/>
                <a:ea typeface="+mn-ea"/>
                <a:cs typeface="+mn-cs"/>
              </a:rPr>
              <a:t>бихевиорист</a:t>
            </a:r>
            <a:r>
              <a:rPr lang="ru-RU" sz="2000" b="0" i="0" kern="1200" dirty="0">
                <a:effectLst/>
                <a:latin typeface="Source Sans Pro" panose="020B0503030403020204" pitchFamily="34" charset="0"/>
                <a:ea typeface="+mn-ea"/>
                <a:cs typeface="+mn-cs"/>
              </a:rPr>
              <a:t> не признает демаркационной линии между человеком и животными. Поведение человека со всеми его совершенствами и сложностью образует лишь часть схемы исследования </a:t>
            </a:r>
            <a:r>
              <a:rPr lang="ru-RU" sz="2000" b="0" i="0" kern="1200" dirty="0" err="1">
                <a:effectLst/>
                <a:latin typeface="Source Sans Pro" panose="020B0503030403020204" pitchFamily="34" charset="0"/>
                <a:ea typeface="+mn-ea"/>
                <a:cs typeface="+mn-cs"/>
              </a:rPr>
              <a:t>бихевиориста</a:t>
            </a:r>
            <a:r>
              <a:rPr lang="ru-RU" sz="2000" b="0" i="0" kern="1200" dirty="0">
                <a:effectLst/>
                <a:latin typeface="Source Sans Pro" panose="020B0503030403020204" pitchFamily="34" charset="0"/>
                <a:ea typeface="+mn-ea"/>
                <a:cs typeface="+mn-cs"/>
              </a:rPr>
              <a:t>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337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5963B-02C5-4A61-83A1-D91D8FC94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Задачи бихевиоризма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4F53DF5-F422-5E10-4D56-3C1EA73683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775231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0039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F13A1-97B9-4014-A494-9D4E9BADA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Бихевиоризм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E873EFE-70C9-4A72-ACEF-B6AB34D8AA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5410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0023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16E70-086E-4CD7-8CB9-D1F38730F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921432"/>
            <a:ext cx="6468558" cy="34522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6600" dirty="0"/>
              <a:t>Вопрос</a:t>
            </a:r>
            <a:r>
              <a:rPr lang="en-US" sz="6600" dirty="0"/>
              <a:t> №2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37973A-7FF5-4FE0-8166-E034E3E9A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4791018"/>
            <a:ext cx="5755838" cy="99653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800" b="1" cap="all" spc="300" dirty="0">
                <a:solidFill>
                  <a:schemeClr val="tx2"/>
                </a:solidFill>
              </a:rPr>
              <a:t>Поведение и научение</a:t>
            </a:r>
            <a:r>
              <a:rPr lang="en-US" sz="1800" b="1" cap="all" spc="300" dirty="0">
                <a:solidFill>
                  <a:schemeClr val="tx2"/>
                </a:solidFill>
              </a:rPr>
              <a:t>…</a:t>
            </a:r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21A5577A-E600-438F-B7A9-7075A7E81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8358" y="1938879"/>
            <a:ext cx="2980242" cy="298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23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979E5-C283-4906-ABF0-32902031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ru-RU"/>
              <a:t>Поведение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374530-CCB1-4F21-9F85-02304F825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Поведение - любая мышечная или секреторная активность, возникающая в ответ на внешний раздражитель</a:t>
            </a:r>
          </a:p>
        </p:txBody>
      </p:sp>
      <p:sp>
        <p:nvSpPr>
          <p:cNvPr id="37" name="Rectangle 2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2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6" descr="Вопросы">
            <a:extLst>
              <a:ext uri="{FF2B5EF4-FFF2-40B4-BE49-F238E27FC236}">
                <a16:creationId xmlns:a16="http://schemas.microsoft.com/office/drawing/2014/main" id="{291F9670-B6FA-4867-B42C-1D6E36F7E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101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49F5EE7C4D5764B84D37D3246040930" ma:contentTypeVersion="2" ma:contentTypeDescription="Создание документа." ma:contentTypeScope="" ma:versionID="695ab49feb2e9e538074491257017718">
  <xsd:schema xmlns:xsd="http://www.w3.org/2001/XMLSchema" xmlns:xs="http://www.w3.org/2001/XMLSchema" xmlns:p="http://schemas.microsoft.com/office/2006/metadata/properties" xmlns:ns3="4b0055e1-e99e-4bdd-b0bc-fd2014c6d337" targetNamespace="http://schemas.microsoft.com/office/2006/metadata/properties" ma:root="true" ma:fieldsID="54fff28dffa475a7bc8352ce92ffb325" ns3:_="">
    <xsd:import namespace="4b0055e1-e99e-4bdd-b0bc-fd2014c6d3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055e1-e99e-4bdd-b0bc-fd2014c6d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93F1EC-DBA4-466E-9E28-F4B6DBF73C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3D1CD3-8CCE-4B09-AD36-F1560D37D742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6BD1E44-97F8-420E-9464-7117B6B3D54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b0055e1-e99e-4bdd-b0bc-fd2014c6d33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455</Words>
  <Application>Microsoft Office PowerPoint</Application>
  <PresentationFormat>Широкоэкранный</PresentationFormat>
  <Paragraphs>96</Paragraphs>
  <Slides>35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Helvetica Neue Medium</vt:lpstr>
      <vt:lpstr>Source Sans Pro</vt:lpstr>
      <vt:lpstr>Тема Office</vt:lpstr>
      <vt:lpstr>Вопросы для обсуждения</vt:lpstr>
      <vt:lpstr>Поведение как предмет психологии</vt:lpstr>
      <vt:lpstr>Вопрос №1</vt:lpstr>
      <vt:lpstr>Дж. Уотсон (1878-1958)</vt:lpstr>
      <vt:lpstr>«Психология с точки зрения бихевиориста» (1913)</vt:lpstr>
      <vt:lpstr>Задачи бихевиоризма</vt:lpstr>
      <vt:lpstr>Бихевиоризм</vt:lpstr>
      <vt:lpstr>Вопрос №2</vt:lpstr>
      <vt:lpstr>Поведение</vt:lpstr>
      <vt:lpstr>Схема анализа: S (стимул) → R (реакция)</vt:lpstr>
      <vt:lpstr>Задачи бихевиоризма</vt:lpstr>
      <vt:lpstr>Виды реакций</vt:lpstr>
      <vt:lpstr>Безусловные реакции</vt:lpstr>
      <vt:lpstr>Условные реакции</vt:lpstr>
      <vt:lpstr>Формирование условных связей</vt:lpstr>
      <vt:lpstr>Размыкание условных связей</vt:lpstr>
      <vt:lpstr>Вопрос №3</vt:lpstr>
      <vt:lpstr>Методологический бихевиоризм</vt:lpstr>
      <vt:lpstr>Э. Толмен (1886-1959)</vt:lpstr>
      <vt:lpstr>Схема анализа</vt:lpstr>
      <vt:lpstr>Детерминанты поведения</vt:lpstr>
      <vt:lpstr>Имманентные детерминанты</vt:lpstr>
      <vt:lpstr>Латентное научение</vt:lpstr>
      <vt:lpstr>Латентное научение: результаты</vt:lpstr>
      <vt:lpstr>Когнитивные карты</vt:lpstr>
      <vt:lpstr>Викарные пробы</vt:lpstr>
      <vt:lpstr>Вопрос №4</vt:lpstr>
      <vt:lpstr>Б.Ф. Скиннер (1904-1990)</vt:lpstr>
      <vt:lpstr>Научение</vt:lpstr>
      <vt:lpstr>Респондентное поведение</vt:lpstr>
      <vt:lpstr>Оперантное поведение</vt:lpstr>
      <vt:lpstr>Подкрепление</vt:lpstr>
      <vt:lpstr>Наказание</vt:lpstr>
      <vt:lpstr>Режимы подкрепления</vt:lpstr>
      <vt:lpstr>Ebbinghaus.RU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Теоретические и прикладные проблемы общей психологии</dc:title>
  <dc:creator>Игорь Высоков</dc:creator>
  <cp:lastModifiedBy>Игорь Высоков</cp:lastModifiedBy>
  <cp:revision>5</cp:revision>
  <dcterms:created xsi:type="dcterms:W3CDTF">2020-11-25T19:51:15Z</dcterms:created>
  <dcterms:modified xsi:type="dcterms:W3CDTF">2025-01-04T13:02:10Z</dcterms:modified>
</cp:coreProperties>
</file>